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5122525" cy="7921625"/>
  <p:notesSz cx="6858000" cy="9144000"/>
  <p:embeddedFontLst>
    <p:embeddedFont>
      <p:font typeface="Calibri" panose="020F0502020204030204"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Montserrat Medium" panose="00000600000000000000" pitchFamily="2" charset="0"/>
      <p:regular r:id="rId31"/>
      <p:bold r:id="rId32"/>
      <p:italic r:id="rId33"/>
      <p:boldItalic r:id="rId34"/>
    </p:embeddedFont>
    <p:embeddedFont>
      <p:font typeface="Montserrat SemiBold" panose="00000700000000000000"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000000"/>
          </p15:clr>
        </p15:guide>
        <p15:guide id="2" pos="699">
          <p15:clr>
            <a:srgbClr val="000000"/>
          </p15:clr>
        </p15:guide>
        <p15:guide id="3" pos="2191">
          <p15:clr>
            <a:srgbClr val="9AA0A6"/>
          </p15:clr>
        </p15:guide>
        <p15:guide id="4" orient="horz" pos="1122">
          <p15:clr>
            <a:srgbClr val="9AA0A6"/>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rXrtE4fWYgt0fxgA5/AYqNbkN1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834" y="72"/>
      </p:cViewPr>
      <p:guideLst>
        <p:guide orient="horz" pos="340"/>
        <p:guide pos="699"/>
        <p:guide pos="2191"/>
        <p:guide orient="horz" pos="11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57163" y="685800"/>
            <a:ext cx="65436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7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7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7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7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7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7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7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7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155575" y="685800"/>
            <a:ext cx="65468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9f2c4eba8f_0_6: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29f2c4eba8f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9efc97083c_0_53: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9efc97083c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9decb33c71_0_0: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g29decb33c7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sz="1200" b="1">
                <a:solidFill>
                  <a:schemeClr val="dk1"/>
                </a:solidFill>
                <a:latin typeface="Montserrat"/>
                <a:ea typeface="Montserrat"/>
                <a:cs typeface="Montserrat"/>
                <a:sym typeface="Montserrat"/>
              </a:rPr>
              <a:t>Separador #1 con ícono</a:t>
            </a:r>
            <a:br>
              <a:rPr lang="es-MX" sz="1200" b="1">
                <a:solidFill>
                  <a:schemeClr val="dk1"/>
                </a:solidFill>
                <a:latin typeface="Montserrat"/>
                <a:ea typeface="Montserrat"/>
                <a:cs typeface="Montserrat"/>
                <a:sym typeface="Montserrat"/>
              </a:rPr>
            </a:br>
            <a:r>
              <a:rPr lang="es-MX" sz="1200" b="1">
                <a:solidFill>
                  <a:schemeClr val="dk1"/>
                </a:solidFill>
                <a:latin typeface="Montserrat"/>
                <a:ea typeface="Montserrat"/>
                <a:cs typeface="Montserrat"/>
                <a:sym typeface="Montserrat"/>
              </a:rPr>
              <a:t>(colocar ícono a la altura de la separación de las líneas)</a:t>
            </a:r>
            <a:endParaRPr sz="12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9decb33c71_0_16: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29decb33c71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decb33c71_0_79: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9decb33c71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decb34235_4_1: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29decb34235_4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sz="1200" b="1">
                <a:solidFill>
                  <a:schemeClr val="dk1"/>
                </a:solidFill>
                <a:latin typeface="Montserrat"/>
                <a:ea typeface="Montserrat"/>
                <a:cs typeface="Montserrat"/>
                <a:sym typeface="Montserrat"/>
              </a:rPr>
              <a:t>Separador #1 con ícono</a:t>
            </a:r>
            <a:br>
              <a:rPr lang="es-MX" sz="1200" b="1">
                <a:solidFill>
                  <a:schemeClr val="dk1"/>
                </a:solidFill>
                <a:latin typeface="Montserrat"/>
                <a:ea typeface="Montserrat"/>
                <a:cs typeface="Montserrat"/>
                <a:sym typeface="Montserrat"/>
              </a:rPr>
            </a:br>
            <a:r>
              <a:rPr lang="es-MX" sz="1200" b="1">
                <a:solidFill>
                  <a:schemeClr val="dk1"/>
                </a:solidFill>
                <a:latin typeface="Montserrat"/>
                <a:ea typeface="Montserrat"/>
                <a:cs typeface="Montserrat"/>
                <a:sym typeface="Montserrat"/>
              </a:rPr>
              <a:t>(colocar ícono a la altura de la separación de las líneas)</a:t>
            </a:r>
            <a:endParaRPr sz="12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9decb34235_4_17: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29decb34235_4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9f2c4eba8f_0_33: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29f2c4eba8f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9decb34235_2_0: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29decb34235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s-MX" b="1">
                <a:solidFill>
                  <a:schemeClr val="dk1"/>
                </a:solidFill>
              </a:rPr>
              <a:t>Bullet points</a:t>
            </a:r>
            <a:br>
              <a:rPr lang="es-MX" b="1">
                <a:solidFill>
                  <a:schemeClr val="dk1"/>
                </a:solidFill>
              </a:rPr>
            </a:br>
            <a:r>
              <a:rPr lang="es-MX" b="1">
                <a:solidFill>
                  <a:schemeClr val="dk1"/>
                </a:solidFill>
              </a:rPr>
              <a:t>colocar </a:t>
            </a:r>
            <a:r>
              <a:rPr lang="es-MX" b="1"/>
              <a:t>icono</a:t>
            </a:r>
            <a:r>
              <a:rPr lang="es-MX" b="1">
                <a:solidFill>
                  <a:schemeClr val="dk1"/>
                </a:solidFill>
              </a:rPr>
              <a:t> acorde al tema al lado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9decb34235_4_35: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29decb34235_4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sz="1200" b="1">
                <a:solidFill>
                  <a:schemeClr val="dk1"/>
                </a:solidFill>
                <a:latin typeface="Montserrat"/>
                <a:ea typeface="Montserrat"/>
                <a:cs typeface="Montserrat"/>
                <a:sym typeface="Montserrat"/>
              </a:rPr>
              <a:t>Separador #2 con fotografía</a:t>
            </a:r>
            <a:br>
              <a:rPr lang="es-MX" sz="1200" b="1">
                <a:solidFill>
                  <a:schemeClr val="dk1"/>
                </a:solidFill>
                <a:latin typeface="Montserrat"/>
                <a:ea typeface="Montserrat"/>
                <a:cs typeface="Montserrat"/>
                <a:sym typeface="Montserrat"/>
              </a:rPr>
            </a:br>
            <a:r>
              <a:rPr lang="es-MX" sz="1200" b="1">
                <a:solidFill>
                  <a:schemeClr val="dk1"/>
                </a:solidFill>
                <a:latin typeface="Montserrat"/>
                <a:ea typeface="Montserrat"/>
                <a:cs typeface="Montserrat"/>
                <a:sym typeface="Montserrat"/>
              </a:rPr>
              <a:t>(colocar imagen a la altura de la separación de las líneas)</a:t>
            </a:r>
            <a:endParaRPr sz="12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9dc9f0af76_0_45: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29dc9f0af7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sz="1200" b="1">
                <a:solidFill>
                  <a:schemeClr val="dk1"/>
                </a:solidFill>
                <a:latin typeface="Montserrat"/>
                <a:ea typeface="Montserrat"/>
                <a:cs typeface="Montserrat"/>
                <a:sym typeface="Montserrat"/>
              </a:rPr>
              <a:t>Separador #1 con ícono</a:t>
            </a:r>
            <a:br>
              <a:rPr lang="es-MX" sz="1200" b="1">
                <a:solidFill>
                  <a:schemeClr val="dk1"/>
                </a:solidFill>
                <a:latin typeface="Montserrat"/>
                <a:ea typeface="Montserrat"/>
                <a:cs typeface="Montserrat"/>
                <a:sym typeface="Montserrat"/>
              </a:rPr>
            </a:br>
            <a:r>
              <a:rPr lang="es-MX" sz="1200" b="1">
                <a:solidFill>
                  <a:schemeClr val="dk1"/>
                </a:solidFill>
                <a:latin typeface="Montserrat"/>
                <a:ea typeface="Montserrat"/>
                <a:cs typeface="Montserrat"/>
                <a:sym typeface="Montserrat"/>
              </a:rPr>
              <a:t>(colocar ícono a la altura de la separación de las líneas)</a:t>
            </a:r>
            <a:endParaRPr sz="12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latin typeface="Montserrat"/>
              <a:ea typeface="Montserrat"/>
              <a:cs typeface="Montserrat"/>
              <a:sym typeface="Montserra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9decb34235_4_46: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29decb34235_4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s-MX" b="1">
                <a:solidFill>
                  <a:schemeClr val="dk1"/>
                </a:solidFill>
              </a:rPr>
              <a:t>Bullet points</a:t>
            </a:r>
            <a:br>
              <a:rPr lang="es-MX" b="1">
                <a:solidFill>
                  <a:schemeClr val="dk1"/>
                </a:solidFill>
              </a:rPr>
            </a:br>
            <a:r>
              <a:rPr lang="es-MX" b="1">
                <a:solidFill>
                  <a:schemeClr val="dk1"/>
                </a:solidFill>
              </a:rPr>
              <a:t>colocar </a:t>
            </a:r>
            <a:r>
              <a:rPr lang="es-MX" b="1"/>
              <a:t>icono</a:t>
            </a:r>
            <a:r>
              <a:rPr lang="es-MX" b="1">
                <a:solidFill>
                  <a:schemeClr val="dk1"/>
                </a:solidFill>
              </a:rPr>
              <a:t> acorde al tema al lado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a:spLocks noGrp="1" noRot="1" noChangeAspect="1"/>
          </p:cNvSpPr>
          <p:nvPr>
            <p:ph type="sldImg" idx="2"/>
          </p:nvPr>
        </p:nvSpPr>
        <p:spPr>
          <a:xfrm>
            <a:off x="155575" y="685800"/>
            <a:ext cx="65468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9decb34235_4_66: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29decb34235_4_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dc9f0af76_0_62: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dc9f0af76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sz="1200" b="1">
                <a:solidFill>
                  <a:schemeClr val="dk1"/>
                </a:solidFill>
                <a:latin typeface="Montserrat"/>
                <a:ea typeface="Montserrat"/>
                <a:cs typeface="Montserrat"/>
                <a:sym typeface="Montserrat"/>
              </a:rPr>
              <a:t>Separador #1 con ícono</a:t>
            </a:r>
            <a:br>
              <a:rPr lang="es-MX" sz="1200" b="1">
                <a:solidFill>
                  <a:schemeClr val="dk1"/>
                </a:solidFill>
                <a:latin typeface="Montserrat"/>
                <a:ea typeface="Montserrat"/>
                <a:cs typeface="Montserrat"/>
                <a:sym typeface="Montserrat"/>
              </a:rPr>
            </a:br>
            <a:r>
              <a:rPr lang="es-MX" sz="1200" b="1">
                <a:solidFill>
                  <a:schemeClr val="dk1"/>
                </a:solidFill>
                <a:latin typeface="Montserrat"/>
                <a:ea typeface="Montserrat"/>
                <a:cs typeface="Montserrat"/>
                <a:sym typeface="Montserrat"/>
              </a:rPr>
              <a:t>(colocar ícono a la altura de la separación de las líneas)</a:t>
            </a:r>
            <a:endParaRPr sz="12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dc9f0af76_0_12: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9dc9f0af7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9decb33c71_0_38: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29decb33c71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sz="1200" b="1">
                <a:solidFill>
                  <a:schemeClr val="dk1"/>
                </a:solidFill>
                <a:latin typeface="Montserrat"/>
                <a:ea typeface="Montserrat"/>
                <a:cs typeface="Montserrat"/>
                <a:sym typeface="Montserrat"/>
              </a:rPr>
              <a:t>Separador #1 con ícono</a:t>
            </a:r>
            <a:br>
              <a:rPr lang="es-MX" sz="1200" b="1">
                <a:solidFill>
                  <a:schemeClr val="dk1"/>
                </a:solidFill>
                <a:latin typeface="Montserrat"/>
                <a:ea typeface="Montserrat"/>
                <a:cs typeface="Montserrat"/>
                <a:sym typeface="Montserrat"/>
              </a:rPr>
            </a:br>
            <a:r>
              <a:rPr lang="es-MX" sz="1200" b="1">
                <a:solidFill>
                  <a:schemeClr val="dk1"/>
                </a:solidFill>
                <a:latin typeface="Montserrat"/>
                <a:ea typeface="Montserrat"/>
                <a:cs typeface="Montserrat"/>
                <a:sym typeface="Montserrat"/>
              </a:rPr>
              <a:t>(colocar ícono a la altura de la separación de las líneas)</a:t>
            </a:r>
            <a:endParaRPr sz="12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efc97083c_0_31:notes"/>
          <p:cNvSpPr>
            <a:spLocks noGrp="1" noRot="1" noChangeAspect="1"/>
          </p:cNvSpPr>
          <p:nvPr>
            <p:ph type="sldImg" idx="2"/>
          </p:nvPr>
        </p:nvSpPr>
        <p:spPr>
          <a:xfrm>
            <a:off x="155575" y="685800"/>
            <a:ext cx="65468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g29efc97083c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9efc97083c_0_4:notes"/>
          <p:cNvSpPr>
            <a:spLocks noGrp="1" noRot="1" noChangeAspect="1"/>
          </p:cNvSpPr>
          <p:nvPr>
            <p:ph type="sldImg" idx="2"/>
          </p:nvPr>
        </p:nvSpPr>
        <p:spPr>
          <a:xfrm>
            <a:off x="155575" y="685800"/>
            <a:ext cx="654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29efc97083c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33"/>
          <p:cNvSpPr txBox="1">
            <a:spLocks noGrp="1"/>
          </p:cNvSpPr>
          <p:nvPr>
            <p:ph type="ctrTitle"/>
          </p:nvPr>
        </p:nvSpPr>
        <p:spPr>
          <a:xfrm>
            <a:off x="515509" y="1146737"/>
            <a:ext cx="14091599" cy="3161400"/>
          </a:xfrm>
          <a:prstGeom prst="rect">
            <a:avLst/>
          </a:prstGeom>
          <a:noFill/>
          <a:ln>
            <a:noFill/>
          </a:ln>
        </p:spPr>
        <p:txBody>
          <a:bodyPr spcFirstLastPara="1" wrap="square" lIns="147725" tIns="147725" rIns="147725" bIns="147725" anchor="b" anchorCtr="0">
            <a:noAutofit/>
          </a:bodyPr>
          <a:lstStyle>
            <a:lvl1pPr lvl="0" algn="ctr">
              <a:lnSpc>
                <a:spcPct val="100000"/>
              </a:lnSpc>
              <a:spcBef>
                <a:spcPts val="0"/>
              </a:spcBef>
              <a:spcAft>
                <a:spcPts val="0"/>
              </a:spcAft>
              <a:buSzPts val="8400"/>
              <a:buNone/>
              <a:defRPr sz="8400"/>
            </a:lvl1pPr>
            <a:lvl2pPr lvl="1" algn="ctr">
              <a:lnSpc>
                <a:spcPct val="100000"/>
              </a:lnSpc>
              <a:spcBef>
                <a:spcPts val="0"/>
              </a:spcBef>
              <a:spcAft>
                <a:spcPts val="0"/>
              </a:spcAft>
              <a:buSzPts val="8400"/>
              <a:buNone/>
              <a:defRPr sz="8400"/>
            </a:lvl2pPr>
            <a:lvl3pPr lvl="2" algn="ctr">
              <a:lnSpc>
                <a:spcPct val="100000"/>
              </a:lnSpc>
              <a:spcBef>
                <a:spcPts val="0"/>
              </a:spcBef>
              <a:spcAft>
                <a:spcPts val="0"/>
              </a:spcAft>
              <a:buSzPts val="8400"/>
              <a:buNone/>
              <a:defRPr sz="8400"/>
            </a:lvl3pPr>
            <a:lvl4pPr lvl="3" algn="ctr">
              <a:lnSpc>
                <a:spcPct val="100000"/>
              </a:lnSpc>
              <a:spcBef>
                <a:spcPts val="0"/>
              </a:spcBef>
              <a:spcAft>
                <a:spcPts val="0"/>
              </a:spcAft>
              <a:buSzPts val="8400"/>
              <a:buNone/>
              <a:defRPr sz="8400"/>
            </a:lvl4pPr>
            <a:lvl5pPr lvl="4" algn="ctr">
              <a:lnSpc>
                <a:spcPct val="100000"/>
              </a:lnSpc>
              <a:spcBef>
                <a:spcPts val="0"/>
              </a:spcBef>
              <a:spcAft>
                <a:spcPts val="0"/>
              </a:spcAft>
              <a:buSzPts val="8400"/>
              <a:buNone/>
              <a:defRPr sz="8400"/>
            </a:lvl5pPr>
            <a:lvl6pPr lvl="5" algn="ctr">
              <a:lnSpc>
                <a:spcPct val="100000"/>
              </a:lnSpc>
              <a:spcBef>
                <a:spcPts val="0"/>
              </a:spcBef>
              <a:spcAft>
                <a:spcPts val="0"/>
              </a:spcAft>
              <a:buSzPts val="8400"/>
              <a:buNone/>
              <a:defRPr sz="8400"/>
            </a:lvl6pPr>
            <a:lvl7pPr lvl="6" algn="ctr">
              <a:lnSpc>
                <a:spcPct val="100000"/>
              </a:lnSpc>
              <a:spcBef>
                <a:spcPts val="0"/>
              </a:spcBef>
              <a:spcAft>
                <a:spcPts val="0"/>
              </a:spcAft>
              <a:buSzPts val="8400"/>
              <a:buNone/>
              <a:defRPr sz="8400"/>
            </a:lvl7pPr>
            <a:lvl8pPr lvl="7" algn="ctr">
              <a:lnSpc>
                <a:spcPct val="100000"/>
              </a:lnSpc>
              <a:spcBef>
                <a:spcPts val="0"/>
              </a:spcBef>
              <a:spcAft>
                <a:spcPts val="0"/>
              </a:spcAft>
              <a:buSzPts val="8400"/>
              <a:buNone/>
              <a:defRPr sz="8400"/>
            </a:lvl8pPr>
            <a:lvl9pPr lvl="8" algn="ctr">
              <a:lnSpc>
                <a:spcPct val="100000"/>
              </a:lnSpc>
              <a:spcBef>
                <a:spcPts val="0"/>
              </a:spcBef>
              <a:spcAft>
                <a:spcPts val="0"/>
              </a:spcAft>
              <a:buSzPts val="8400"/>
              <a:buNone/>
              <a:defRPr sz="8400"/>
            </a:lvl9pPr>
          </a:lstStyle>
          <a:p>
            <a:endParaRPr/>
          </a:p>
        </p:txBody>
      </p:sp>
      <p:sp>
        <p:nvSpPr>
          <p:cNvPr id="15" name="Google Shape;15;p33"/>
          <p:cNvSpPr txBox="1">
            <a:spLocks noGrp="1"/>
          </p:cNvSpPr>
          <p:nvPr>
            <p:ph type="subTitle" idx="1"/>
          </p:nvPr>
        </p:nvSpPr>
        <p:spPr>
          <a:xfrm>
            <a:off x="515496" y="4364902"/>
            <a:ext cx="14091599" cy="1220700"/>
          </a:xfrm>
          <a:prstGeom prst="rect">
            <a:avLst/>
          </a:prstGeom>
          <a:noFill/>
          <a:ln>
            <a:noFill/>
          </a:ln>
        </p:spPr>
        <p:txBody>
          <a:bodyPr spcFirstLastPara="1" wrap="square" lIns="147725" tIns="147725" rIns="147725" bIns="147725" anchor="t" anchorCtr="0">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a:endParaRPr/>
          </a:p>
        </p:txBody>
      </p:sp>
      <p:sp>
        <p:nvSpPr>
          <p:cNvPr id="16" name="Google Shape;16;p33"/>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42"/>
          <p:cNvSpPr txBox="1">
            <a:spLocks noGrp="1"/>
          </p:cNvSpPr>
          <p:nvPr>
            <p:ph type="title" hasCustomPrompt="1"/>
          </p:nvPr>
        </p:nvSpPr>
        <p:spPr>
          <a:xfrm>
            <a:off x="515496" y="1703569"/>
            <a:ext cx="14091599" cy="3024000"/>
          </a:xfrm>
          <a:prstGeom prst="rect">
            <a:avLst/>
          </a:prstGeom>
          <a:noFill/>
          <a:ln>
            <a:noFill/>
          </a:ln>
        </p:spPr>
        <p:txBody>
          <a:bodyPr spcFirstLastPara="1" wrap="square" lIns="147725" tIns="147725" rIns="147725" bIns="147725" anchor="b" anchorCtr="0">
            <a:noAutofit/>
          </a:bodyPr>
          <a:lstStyle>
            <a:lvl1pPr lvl="0" algn="ctr">
              <a:lnSpc>
                <a:spcPct val="100000"/>
              </a:lnSpc>
              <a:spcBef>
                <a:spcPts val="0"/>
              </a:spcBef>
              <a:spcAft>
                <a:spcPts val="0"/>
              </a:spcAft>
              <a:buSzPts val="19400"/>
              <a:buNone/>
              <a:defRPr sz="19400"/>
            </a:lvl1pPr>
            <a:lvl2pPr lvl="1" algn="ctr">
              <a:lnSpc>
                <a:spcPct val="100000"/>
              </a:lnSpc>
              <a:spcBef>
                <a:spcPts val="0"/>
              </a:spcBef>
              <a:spcAft>
                <a:spcPts val="0"/>
              </a:spcAft>
              <a:buSzPts val="19400"/>
              <a:buNone/>
              <a:defRPr sz="19400"/>
            </a:lvl2pPr>
            <a:lvl3pPr lvl="2" algn="ctr">
              <a:lnSpc>
                <a:spcPct val="100000"/>
              </a:lnSpc>
              <a:spcBef>
                <a:spcPts val="0"/>
              </a:spcBef>
              <a:spcAft>
                <a:spcPts val="0"/>
              </a:spcAft>
              <a:buSzPts val="19400"/>
              <a:buNone/>
              <a:defRPr sz="19400"/>
            </a:lvl3pPr>
            <a:lvl4pPr lvl="3" algn="ctr">
              <a:lnSpc>
                <a:spcPct val="100000"/>
              </a:lnSpc>
              <a:spcBef>
                <a:spcPts val="0"/>
              </a:spcBef>
              <a:spcAft>
                <a:spcPts val="0"/>
              </a:spcAft>
              <a:buSzPts val="19400"/>
              <a:buNone/>
              <a:defRPr sz="19400"/>
            </a:lvl4pPr>
            <a:lvl5pPr lvl="4" algn="ctr">
              <a:lnSpc>
                <a:spcPct val="100000"/>
              </a:lnSpc>
              <a:spcBef>
                <a:spcPts val="0"/>
              </a:spcBef>
              <a:spcAft>
                <a:spcPts val="0"/>
              </a:spcAft>
              <a:buSzPts val="19400"/>
              <a:buNone/>
              <a:defRPr sz="19400"/>
            </a:lvl5pPr>
            <a:lvl6pPr lvl="5" algn="ctr">
              <a:lnSpc>
                <a:spcPct val="100000"/>
              </a:lnSpc>
              <a:spcBef>
                <a:spcPts val="0"/>
              </a:spcBef>
              <a:spcAft>
                <a:spcPts val="0"/>
              </a:spcAft>
              <a:buSzPts val="19400"/>
              <a:buNone/>
              <a:defRPr sz="19400"/>
            </a:lvl6pPr>
            <a:lvl7pPr lvl="6" algn="ctr">
              <a:lnSpc>
                <a:spcPct val="100000"/>
              </a:lnSpc>
              <a:spcBef>
                <a:spcPts val="0"/>
              </a:spcBef>
              <a:spcAft>
                <a:spcPts val="0"/>
              </a:spcAft>
              <a:buSzPts val="19400"/>
              <a:buNone/>
              <a:defRPr sz="19400"/>
            </a:lvl7pPr>
            <a:lvl8pPr lvl="7" algn="ctr">
              <a:lnSpc>
                <a:spcPct val="100000"/>
              </a:lnSpc>
              <a:spcBef>
                <a:spcPts val="0"/>
              </a:spcBef>
              <a:spcAft>
                <a:spcPts val="0"/>
              </a:spcAft>
              <a:buSzPts val="19400"/>
              <a:buNone/>
              <a:defRPr sz="19400"/>
            </a:lvl8pPr>
            <a:lvl9pPr lvl="8" algn="ctr">
              <a:lnSpc>
                <a:spcPct val="100000"/>
              </a:lnSpc>
              <a:spcBef>
                <a:spcPts val="0"/>
              </a:spcBef>
              <a:spcAft>
                <a:spcPts val="0"/>
              </a:spcAft>
              <a:buSzPts val="19400"/>
              <a:buNone/>
              <a:defRPr sz="19400"/>
            </a:lvl9pPr>
          </a:lstStyle>
          <a:p>
            <a:r>
              <a:t>xx%</a:t>
            </a:r>
          </a:p>
        </p:txBody>
      </p:sp>
      <p:sp>
        <p:nvSpPr>
          <p:cNvPr id="50" name="Google Shape;50;p42"/>
          <p:cNvSpPr txBox="1">
            <a:spLocks noGrp="1"/>
          </p:cNvSpPr>
          <p:nvPr>
            <p:ph type="body" idx="1"/>
          </p:nvPr>
        </p:nvSpPr>
        <p:spPr>
          <a:xfrm>
            <a:off x="515496" y="4854816"/>
            <a:ext cx="14091599" cy="2003400"/>
          </a:xfrm>
          <a:prstGeom prst="rect">
            <a:avLst/>
          </a:prstGeom>
          <a:noFill/>
          <a:ln>
            <a:noFill/>
          </a:ln>
        </p:spPr>
        <p:txBody>
          <a:bodyPr spcFirstLastPara="1" wrap="square" lIns="147725" tIns="147725" rIns="147725" bIns="147725" anchor="t" anchorCtr="0">
            <a:noAutofit/>
          </a:bodyPr>
          <a:lstStyle>
            <a:lvl1pPr marL="457200" lvl="0" indent="-412750" algn="ctr">
              <a:lnSpc>
                <a:spcPct val="115000"/>
              </a:lnSpc>
              <a:spcBef>
                <a:spcPts val="0"/>
              </a:spcBef>
              <a:spcAft>
                <a:spcPts val="0"/>
              </a:spcAft>
              <a:buSzPts val="2900"/>
              <a:buChar char="●"/>
              <a:defRPr/>
            </a:lvl1pPr>
            <a:lvl2pPr marL="914400" lvl="1" indent="-374650" algn="ctr">
              <a:lnSpc>
                <a:spcPct val="115000"/>
              </a:lnSpc>
              <a:spcBef>
                <a:spcPts val="2600"/>
              </a:spcBef>
              <a:spcAft>
                <a:spcPts val="0"/>
              </a:spcAft>
              <a:buSzPts val="2300"/>
              <a:buChar char="○"/>
              <a:defRPr/>
            </a:lvl2pPr>
            <a:lvl3pPr marL="1371600" lvl="2" indent="-374650" algn="ctr">
              <a:lnSpc>
                <a:spcPct val="115000"/>
              </a:lnSpc>
              <a:spcBef>
                <a:spcPts val="2600"/>
              </a:spcBef>
              <a:spcAft>
                <a:spcPts val="0"/>
              </a:spcAft>
              <a:buSzPts val="2300"/>
              <a:buChar char="■"/>
              <a:defRPr/>
            </a:lvl3pPr>
            <a:lvl4pPr marL="1828800" lvl="3" indent="-374650" algn="ctr">
              <a:lnSpc>
                <a:spcPct val="115000"/>
              </a:lnSpc>
              <a:spcBef>
                <a:spcPts val="2600"/>
              </a:spcBef>
              <a:spcAft>
                <a:spcPts val="0"/>
              </a:spcAft>
              <a:buSzPts val="2300"/>
              <a:buChar char="●"/>
              <a:defRPr/>
            </a:lvl4pPr>
            <a:lvl5pPr marL="2286000" lvl="4" indent="-374650" algn="ctr">
              <a:lnSpc>
                <a:spcPct val="115000"/>
              </a:lnSpc>
              <a:spcBef>
                <a:spcPts val="2600"/>
              </a:spcBef>
              <a:spcAft>
                <a:spcPts val="0"/>
              </a:spcAft>
              <a:buSzPts val="2300"/>
              <a:buChar char="○"/>
              <a:defRPr/>
            </a:lvl5pPr>
            <a:lvl6pPr marL="2743200" lvl="5" indent="-374650" algn="ctr">
              <a:lnSpc>
                <a:spcPct val="115000"/>
              </a:lnSpc>
              <a:spcBef>
                <a:spcPts val="2600"/>
              </a:spcBef>
              <a:spcAft>
                <a:spcPts val="0"/>
              </a:spcAft>
              <a:buSzPts val="2300"/>
              <a:buChar char="■"/>
              <a:defRPr/>
            </a:lvl6pPr>
            <a:lvl7pPr marL="3200400" lvl="6" indent="-374650" algn="ctr">
              <a:lnSpc>
                <a:spcPct val="115000"/>
              </a:lnSpc>
              <a:spcBef>
                <a:spcPts val="2600"/>
              </a:spcBef>
              <a:spcAft>
                <a:spcPts val="0"/>
              </a:spcAft>
              <a:buSzPts val="2300"/>
              <a:buChar char="●"/>
              <a:defRPr/>
            </a:lvl7pPr>
            <a:lvl8pPr marL="3657600" lvl="7" indent="-374650" algn="ctr">
              <a:lnSpc>
                <a:spcPct val="115000"/>
              </a:lnSpc>
              <a:spcBef>
                <a:spcPts val="2600"/>
              </a:spcBef>
              <a:spcAft>
                <a:spcPts val="0"/>
              </a:spcAft>
              <a:buSzPts val="2300"/>
              <a:buChar char="○"/>
              <a:defRPr/>
            </a:lvl8pPr>
            <a:lvl9pPr marL="4114800" lvl="8" indent="-374650" algn="ctr">
              <a:lnSpc>
                <a:spcPct val="115000"/>
              </a:lnSpc>
              <a:spcBef>
                <a:spcPts val="2600"/>
              </a:spcBef>
              <a:spcAft>
                <a:spcPts val="2600"/>
              </a:spcAft>
              <a:buSzPts val="2300"/>
              <a:buChar char="■"/>
              <a:defRPr/>
            </a:lvl9pPr>
          </a:lstStyle>
          <a:p>
            <a:endParaRPr/>
          </a:p>
        </p:txBody>
      </p:sp>
      <p:sp>
        <p:nvSpPr>
          <p:cNvPr id="51" name="Google Shape;51;p42"/>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43"/>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4"/>
          <p:cNvSpPr txBox="1">
            <a:spLocks noGrp="1"/>
          </p:cNvSpPr>
          <p:nvPr>
            <p:ph type="title"/>
          </p:nvPr>
        </p:nvSpPr>
        <p:spPr>
          <a:xfrm>
            <a:off x="515496" y="685393"/>
            <a:ext cx="14091599" cy="882000"/>
          </a:xfrm>
          <a:prstGeom prst="rect">
            <a:avLst/>
          </a:prstGeom>
          <a:noFill/>
          <a:ln>
            <a:noFill/>
          </a:ln>
        </p:spPr>
        <p:txBody>
          <a:bodyPr spcFirstLastPara="1" wrap="square" lIns="147725" tIns="147725" rIns="147725" bIns="147725" anchor="t" anchorCtr="0">
            <a:no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a:endParaRPr/>
          </a:p>
        </p:txBody>
      </p:sp>
      <p:sp>
        <p:nvSpPr>
          <p:cNvPr id="19" name="Google Shape;19;p34"/>
          <p:cNvSpPr txBox="1">
            <a:spLocks noGrp="1"/>
          </p:cNvSpPr>
          <p:nvPr>
            <p:ph type="body" idx="1"/>
          </p:nvPr>
        </p:nvSpPr>
        <p:spPr>
          <a:xfrm>
            <a:off x="515496" y="1774954"/>
            <a:ext cx="14091599" cy="5261700"/>
          </a:xfrm>
          <a:prstGeom prst="rect">
            <a:avLst/>
          </a:prstGeom>
          <a:noFill/>
          <a:ln>
            <a:noFill/>
          </a:ln>
        </p:spPr>
        <p:txBody>
          <a:bodyPr spcFirstLastPara="1" wrap="square" lIns="147725" tIns="147725" rIns="147725" bIns="147725" anchor="t" anchorCtr="0">
            <a:noAutofit/>
          </a:bodyPr>
          <a:lstStyle>
            <a:lvl1pPr marL="457200" lvl="0" indent="-412750" algn="l">
              <a:lnSpc>
                <a:spcPct val="115000"/>
              </a:lnSpc>
              <a:spcBef>
                <a:spcPts val="0"/>
              </a:spcBef>
              <a:spcAft>
                <a:spcPts val="0"/>
              </a:spcAft>
              <a:buSzPts val="2900"/>
              <a:buChar char="●"/>
              <a:defRPr/>
            </a:lvl1pPr>
            <a:lvl2pPr marL="914400" lvl="1" indent="-374650" algn="l">
              <a:lnSpc>
                <a:spcPct val="115000"/>
              </a:lnSpc>
              <a:spcBef>
                <a:spcPts val="2600"/>
              </a:spcBef>
              <a:spcAft>
                <a:spcPts val="0"/>
              </a:spcAft>
              <a:buSzPts val="2300"/>
              <a:buChar char="○"/>
              <a:defRPr/>
            </a:lvl2pPr>
            <a:lvl3pPr marL="1371600" lvl="2" indent="-374650" algn="l">
              <a:lnSpc>
                <a:spcPct val="115000"/>
              </a:lnSpc>
              <a:spcBef>
                <a:spcPts val="2600"/>
              </a:spcBef>
              <a:spcAft>
                <a:spcPts val="0"/>
              </a:spcAft>
              <a:buSzPts val="2300"/>
              <a:buChar char="■"/>
              <a:defRPr/>
            </a:lvl3pPr>
            <a:lvl4pPr marL="1828800" lvl="3" indent="-374650" algn="l">
              <a:lnSpc>
                <a:spcPct val="115000"/>
              </a:lnSpc>
              <a:spcBef>
                <a:spcPts val="2600"/>
              </a:spcBef>
              <a:spcAft>
                <a:spcPts val="0"/>
              </a:spcAft>
              <a:buSzPts val="2300"/>
              <a:buChar char="●"/>
              <a:defRPr/>
            </a:lvl4pPr>
            <a:lvl5pPr marL="2286000" lvl="4" indent="-374650" algn="l">
              <a:lnSpc>
                <a:spcPct val="115000"/>
              </a:lnSpc>
              <a:spcBef>
                <a:spcPts val="2600"/>
              </a:spcBef>
              <a:spcAft>
                <a:spcPts val="0"/>
              </a:spcAft>
              <a:buSzPts val="2300"/>
              <a:buChar char="○"/>
              <a:defRPr/>
            </a:lvl5pPr>
            <a:lvl6pPr marL="2743200" lvl="5" indent="-374650" algn="l">
              <a:lnSpc>
                <a:spcPct val="115000"/>
              </a:lnSpc>
              <a:spcBef>
                <a:spcPts val="2600"/>
              </a:spcBef>
              <a:spcAft>
                <a:spcPts val="0"/>
              </a:spcAft>
              <a:buSzPts val="2300"/>
              <a:buChar char="■"/>
              <a:defRPr/>
            </a:lvl6pPr>
            <a:lvl7pPr marL="3200400" lvl="6" indent="-374650" algn="l">
              <a:lnSpc>
                <a:spcPct val="115000"/>
              </a:lnSpc>
              <a:spcBef>
                <a:spcPts val="2600"/>
              </a:spcBef>
              <a:spcAft>
                <a:spcPts val="0"/>
              </a:spcAft>
              <a:buSzPts val="2300"/>
              <a:buChar char="●"/>
              <a:defRPr/>
            </a:lvl7pPr>
            <a:lvl8pPr marL="3657600" lvl="7" indent="-374650" algn="l">
              <a:lnSpc>
                <a:spcPct val="115000"/>
              </a:lnSpc>
              <a:spcBef>
                <a:spcPts val="2600"/>
              </a:spcBef>
              <a:spcAft>
                <a:spcPts val="0"/>
              </a:spcAft>
              <a:buSzPts val="2300"/>
              <a:buChar char="○"/>
              <a:defRPr/>
            </a:lvl8pPr>
            <a:lvl9pPr marL="4114800" lvl="8" indent="-374650" algn="l">
              <a:lnSpc>
                <a:spcPct val="115000"/>
              </a:lnSpc>
              <a:spcBef>
                <a:spcPts val="2600"/>
              </a:spcBef>
              <a:spcAft>
                <a:spcPts val="2600"/>
              </a:spcAft>
              <a:buSzPts val="2300"/>
              <a:buChar char="■"/>
              <a:defRPr/>
            </a:lvl9pPr>
          </a:lstStyle>
          <a:p>
            <a:endParaRPr/>
          </a:p>
        </p:txBody>
      </p:sp>
      <p:sp>
        <p:nvSpPr>
          <p:cNvPr id="20" name="Google Shape;20;p34"/>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515496" y="3312575"/>
            <a:ext cx="14091599" cy="1296600"/>
          </a:xfrm>
          <a:prstGeom prst="rect">
            <a:avLst/>
          </a:prstGeom>
          <a:noFill/>
          <a:ln>
            <a:noFill/>
          </a:ln>
        </p:spPr>
        <p:txBody>
          <a:bodyPr spcFirstLastPara="1" wrap="square" lIns="147725" tIns="147725" rIns="147725" bIns="147725" anchor="ctr" anchorCtr="0">
            <a:no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a:endParaRPr/>
          </a:p>
        </p:txBody>
      </p:sp>
      <p:sp>
        <p:nvSpPr>
          <p:cNvPr id="23" name="Google Shape;23;p35"/>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36"/>
          <p:cNvSpPr txBox="1">
            <a:spLocks noGrp="1"/>
          </p:cNvSpPr>
          <p:nvPr>
            <p:ph type="title"/>
          </p:nvPr>
        </p:nvSpPr>
        <p:spPr>
          <a:xfrm>
            <a:off x="515496" y="685393"/>
            <a:ext cx="14091599" cy="882000"/>
          </a:xfrm>
          <a:prstGeom prst="rect">
            <a:avLst/>
          </a:prstGeom>
          <a:noFill/>
          <a:ln>
            <a:noFill/>
          </a:ln>
        </p:spPr>
        <p:txBody>
          <a:bodyPr spcFirstLastPara="1" wrap="square" lIns="147725" tIns="147725" rIns="147725" bIns="147725" anchor="t" anchorCtr="0">
            <a:no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a:endParaRPr/>
          </a:p>
        </p:txBody>
      </p:sp>
      <p:sp>
        <p:nvSpPr>
          <p:cNvPr id="26" name="Google Shape;26;p36"/>
          <p:cNvSpPr txBox="1">
            <a:spLocks noGrp="1"/>
          </p:cNvSpPr>
          <p:nvPr>
            <p:ph type="body" idx="1"/>
          </p:nvPr>
        </p:nvSpPr>
        <p:spPr>
          <a:xfrm>
            <a:off x="515496" y="1774954"/>
            <a:ext cx="6615000" cy="5261700"/>
          </a:xfrm>
          <a:prstGeom prst="rect">
            <a:avLst/>
          </a:prstGeom>
          <a:noFill/>
          <a:ln>
            <a:noFill/>
          </a:ln>
        </p:spPr>
        <p:txBody>
          <a:bodyPr spcFirstLastPara="1" wrap="square" lIns="147725" tIns="147725" rIns="147725" bIns="147725" anchor="t" anchorCtr="0">
            <a:noAutofit/>
          </a:bodyPr>
          <a:lstStyle>
            <a:lvl1pPr marL="457200" lvl="0" indent="-374650" algn="l">
              <a:lnSpc>
                <a:spcPct val="115000"/>
              </a:lnSpc>
              <a:spcBef>
                <a:spcPts val="0"/>
              </a:spcBef>
              <a:spcAft>
                <a:spcPts val="0"/>
              </a:spcAft>
              <a:buSzPts val="2300"/>
              <a:buChar char="●"/>
              <a:defRPr sz="2300"/>
            </a:lvl1pPr>
            <a:lvl2pPr marL="914400" lvl="1" indent="-349250" algn="l">
              <a:lnSpc>
                <a:spcPct val="115000"/>
              </a:lnSpc>
              <a:spcBef>
                <a:spcPts val="2600"/>
              </a:spcBef>
              <a:spcAft>
                <a:spcPts val="0"/>
              </a:spcAft>
              <a:buSzPts val="1900"/>
              <a:buChar char="○"/>
              <a:defRPr sz="1900"/>
            </a:lvl2pPr>
            <a:lvl3pPr marL="1371600" lvl="2" indent="-349250" algn="l">
              <a:lnSpc>
                <a:spcPct val="115000"/>
              </a:lnSpc>
              <a:spcBef>
                <a:spcPts val="2600"/>
              </a:spcBef>
              <a:spcAft>
                <a:spcPts val="0"/>
              </a:spcAft>
              <a:buSzPts val="1900"/>
              <a:buChar char="■"/>
              <a:defRPr sz="1900"/>
            </a:lvl3pPr>
            <a:lvl4pPr marL="1828800" lvl="3" indent="-349250" algn="l">
              <a:lnSpc>
                <a:spcPct val="115000"/>
              </a:lnSpc>
              <a:spcBef>
                <a:spcPts val="2600"/>
              </a:spcBef>
              <a:spcAft>
                <a:spcPts val="0"/>
              </a:spcAft>
              <a:buSzPts val="1900"/>
              <a:buChar char="●"/>
              <a:defRPr sz="1900"/>
            </a:lvl4pPr>
            <a:lvl5pPr marL="2286000" lvl="4" indent="-349250" algn="l">
              <a:lnSpc>
                <a:spcPct val="115000"/>
              </a:lnSpc>
              <a:spcBef>
                <a:spcPts val="2600"/>
              </a:spcBef>
              <a:spcAft>
                <a:spcPts val="0"/>
              </a:spcAft>
              <a:buSzPts val="1900"/>
              <a:buChar char="○"/>
              <a:defRPr sz="1900"/>
            </a:lvl5pPr>
            <a:lvl6pPr marL="2743200" lvl="5" indent="-349250" algn="l">
              <a:lnSpc>
                <a:spcPct val="115000"/>
              </a:lnSpc>
              <a:spcBef>
                <a:spcPts val="2600"/>
              </a:spcBef>
              <a:spcAft>
                <a:spcPts val="0"/>
              </a:spcAft>
              <a:buSzPts val="1900"/>
              <a:buChar char="■"/>
              <a:defRPr sz="1900"/>
            </a:lvl6pPr>
            <a:lvl7pPr marL="3200400" lvl="6" indent="-349250" algn="l">
              <a:lnSpc>
                <a:spcPct val="115000"/>
              </a:lnSpc>
              <a:spcBef>
                <a:spcPts val="2600"/>
              </a:spcBef>
              <a:spcAft>
                <a:spcPts val="0"/>
              </a:spcAft>
              <a:buSzPts val="1900"/>
              <a:buChar char="●"/>
              <a:defRPr sz="1900"/>
            </a:lvl7pPr>
            <a:lvl8pPr marL="3657600" lvl="7" indent="-349250" algn="l">
              <a:lnSpc>
                <a:spcPct val="115000"/>
              </a:lnSpc>
              <a:spcBef>
                <a:spcPts val="2600"/>
              </a:spcBef>
              <a:spcAft>
                <a:spcPts val="0"/>
              </a:spcAft>
              <a:buSzPts val="1900"/>
              <a:buChar char="○"/>
              <a:defRPr sz="1900"/>
            </a:lvl8pPr>
            <a:lvl9pPr marL="4114800" lvl="8" indent="-349250" algn="l">
              <a:lnSpc>
                <a:spcPct val="115000"/>
              </a:lnSpc>
              <a:spcBef>
                <a:spcPts val="2600"/>
              </a:spcBef>
              <a:spcAft>
                <a:spcPts val="2600"/>
              </a:spcAft>
              <a:buSzPts val="1900"/>
              <a:buChar char="■"/>
              <a:defRPr sz="1900"/>
            </a:lvl9pPr>
          </a:lstStyle>
          <a:p>
            <a:endParaRPr/>
          </a:p>
        </p:txBody>
      </p:sp>
      <p:sp>
        <p:nvSpPr>
          <p:cNvPr id="27" name="Google Shape;27;p36"/>
          <p:cNvSpPr txBox="1">
            <a:spLocks noGrp="1"/>
          </p:cNvSpPr>
          <p:nvPr>
            <p:ph type="body" idx="2"/>
          </p:nvPr>
        </p:nvSpPr>
        <p:spPr>
          <a:xfrm>
            <a:off x="7991917" y="1774954"/>
            <a:ext cx="6615000" cy="5261700"/>
          </a:xfrm>
          <a:prstGeom prst="rect">
            <a:avLst/>
          </a:prstGeom>
          <a:noFill/>
          <a:ln>
            <a:noFill/>
          </a:ln>
        </p:spPr>
        <p:txBody>
          <a:bodyPr spcFirstLastPara="1" wrap="square" lIns="147725" tIns="147725" rIns="147725" bIns="147725" anchor="t" anchorCtr="0">
            <a:noAutofit/>
          </a:bodyPr>
          <a:lstStyle>
            <a:lvl1pPr marL="457200" lvl="0" indent="-374650" algn="l">
              <a:lnSpc>
                <a:spcPct val="115000"/>
              </a:lnSpc>
              <a:spcBef>
                <a:spcPts val="0"/>
              </a:spcBef>
              <a:spcAft>
                <a:spcPts val="0"/>
              </a:spcAft>
              <a:buSzPts val="2300"/>
              <a:buChar char="●"/>
              <a:defRPr sz="2300"/>
            </a:lvl1pPr>
            <a:lvl2pPr marL="914400" lvl="1" indent="-349250" algn="l">
              <a:lnSpc>
                <a:spcPct val="115000"/>
              </a:lnSpc>
              <a:spcBef>
                <a:spcPts val="2600"/>
              </a:spcBef>
              <a:spcAft>
                <a:spcPts val="0"/>
              </a:spcAft>
              <a:buSzPts val="1900"/>
              <a:buChar char="○"/>
              <a:defRPr sz="1900"/>
            </a:lvl2pPr>
            <a:lvl3pPr marL="1371600" lvl="2" indent="-349250" algn="l">
              <a:lnSpc>
                <a:spcPct val="115000"/>
              </a:lnSpc>
              <a:spcBef>
                <a:spcPts val="2600"/>
              </a:spcBef>
              <a:spcAft>
                <a:spcPts val="0"/>
              </a:spcAft>
              <a:buSzPts val="1900"/>
              <a:buChar char="■"/>
              <a:defRPr sz="1900"/>
            </a:lvl3pPr>
            <a:lvl4pPr marL="1828800" lvl="3" indent="-349250" algn="l">
              <a:lnSpc>
                <a:spcPct val="115000"/>
              </a:lnSpc>
              <a:spcBef>
                <a:spcPts val="2600"/>
              </a:spcBef>
              <a:spcAft>
                <a:spcPts val="0"/>
              </a:spcAft>
              <a:buSzPts val="1900"/>
              <a:buChar char="●"/>
              <a:defRPr sz="1900"/>
            </a:lvl4pPr>
            <a:lvl5pPr marL="2286000" lvl="4" indent="-349250" algn="l">
              <a:lnSpc>
                <a:spcPct val="115000"/>
              </a:lnSpc>
              <a:spcBef>
                <a:spcPts val="2600"/>
              </a:spcBef>
              <a:spcAft>
                <a:spcPts val="0"/>
              </a:spcAft>
              <a:buSzPts val="1900"/>
              <a:buChar char="○"/>
              <a:defRPr sz="1900"/>
            </a:lvl5pPr>
            <a:lvl6pPr marL="2743200" lvl="5" indent="-349250" algn="l">
              <a:lnSpc>
                <a:spcPct val="115000"/>
              </a:lnSpc>
              <a:spcBef>
                <a:spcPts val="2600"/>
              </a:spcBef>
              <a:spcAft>
                <a:spcPts val="0"/>
              </a:spcAft>
              <a:buSzPts val="1900"/>
              <a:buChar char="■"/>
              <a:defRPr sz="1900"/>
            </a:lvl6pPr>
            <a:lvl7pPr marL="3200400" lvl="6" indent="-349250" algn="l">
              <a:lnSpc>
                <a:spcPct val="115000"/>
              </a:lnSpc>
              <a:spcBef>
                <a:spcPts val="2600"/>
              </a:spcBef>
              <a:spcAft>
                <a:spcPts val="0"/>
              </a:spcAft>
              <a:buSzPts val="1900"/>
              <a:buChar char="●"/>
              <a:defRPr sz="1900"/>
            </a:lvl7pPr>
            <a:lvl8pPr marL="3657600" lvl="7" indent="-349250" algn="l">
              <a:lnSpc>
                <a:spcPct val="115000"/>
              </a:lnSpc>
              <a:spcBef>
                <a:spcPts val="2600"/>
              </a:spcBef>
              <a:spcAft>
                <a:spcPts val="0"/>
              </a:spcAft>
              <a:buSzPts val="1900"/>
              <a:buChar char="○"/>
              <a:defRPr sz="1900"/>
            </a:lvl8pPr>
            <a:lvl9pPr marL="4114800" lvl="8" indent="-349250" algn="l">
              <a:lnSpc>
                <a:spcPct val="115000"/>
              </a:lnSpc>
              <a:spcBef>
                <a:spcPts val="2600"/>
              </a:spcBef>
              <a:spcAft>
                <a:spcPts val="2600"/>
              </a:spcAft>
              <a:buSzPts val="1900"/>
              <a:buChar char="■"/>
              <a:defRPr sz="1900"/>
            </a:lvl9pPr>
          </a:lstStyle>
          <a:p>
            <a:endParaRPr/>
          </a:p>
        </p:txBody>
      </p:sp>
      <p:sp>
        <p:nvSpPr>
          <p:cNvPr id="28" name="Google Shape;28;p36"/>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37"/>
          <p:cNvSpPr txBox="1">
            <a:spLocks noGrp="1"/>
          </p:cNvSpPr>
          <p:nvPr>
            <p:ph type="title"/>
          </p:nvPr>
        </p:nvSpPr>
        <p:spPr>
          <a:xfrm>
            <a:off x="515496" y="685393"/>
            <a:ext cx="14091599" cy="882000"/>
          </a:xfrm>
          <a:prstGeom prst="rect">
            <a:avLst/>
          </a:prstGeom>
          <a:noFill/>
          <a:ln>
            <a:noFill/>
          </a:ln>
        </p:spPr>
        <p:txBody>
          <a:bodyPr spcFirstLastPara="1" wrap="square" lIns="147725" tIns="147725" rIns="147725" bIns="147725" anchor="t" anchorCtr="0">
            <a:no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a:endParaRPr/>
          </a:p>
        </p:txBody>
      </p:sp>
      <p:sp>
        <p:nvSpPr>
          <p:cNvPr id="31" name="Google Shape;31;p37"/>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38"/>
          <p:cNvSpPr txBox="1">
            <a:spLocks noGrp="1"/>
          </p:cNvSpPr>
          <p:nvPr>
            <p:ph type="title"/>
          </p:nvPr>
        </p:nvSpPr>
        <p:spPr>
          <a:xfrm>
            <a:off x="515496" y="855693"/>
            <a:ext cx="4644000" cy="1164000"/>
          </a:xfrm>
          <a:prstGeom prst="rect">
            <a:avLst/>
          </a:prstGeom>
          <a:noFill/>
          <a:ln>
            <a:noFill/>
          </a:ln>
        </p:spPr>
        <p:txBody>
          <a:bodyPr spcFirstLastPara="1" wrap="square" lIns="147725" tIns="147725" rIns="147725" bIns="147725" anchor="b" anchorCtr="0">
            <a:noAutofit/>
          </a:bodyPr>
          <a:lstStyle>
            <a:lvl1pPr lvl="0" algn="l">
              <a:lnSpc>
                <a:spcPct val="100000"/>
              </a:lnSpc>
              <a:spcBef>
                <a:spcPts val="0"/>
              </a:spcBef>
              <a:spcAft>
                <a:spcPts val="0"/>
              </a:spcAft>
              <a:buSzPts val="3900"/>
              <a:buNone/>
              <a:defRPr sz="39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34" name="Google Shape;34;p38"/>
          <p:cNvSpPr txBox="1">
            <a:spLocks noGrp="1"/>
          </p:cNvSpPr>
          <p:nvPr>
            <p:ph type="body" idx="1"/>
          </p:nvPr>
        </p:nvSpPr>
        <p:spPr>
          <a:xfrm>
            <a:off x="515496" y="2140156"/>
            <a:ext cx="4644000" cy="4896600"/>
          </a:xfrm>
          <a:prstGeom prst="rect">
            <a:avLst/>
          </a:prstGeom>
          <a:noFill/>
          <a:ln>
            <a:noFill/>
          </a:ln>
        </p:spPr>
        <p:txBody>
          <a:bodyPr spcFirstLastPara="1" wrap="square" lIns="147725" tIns="147725" rIns="147725" bIns="147725" anchor="t" anchorCtr="0">
            <a:noAutofit/>
          </a:bodyPr>
          <a:lstStyle>
            <a:lvl1pPr marL="457200" lvl="0" indent="-349250" algn="l">
              <a:lnSpc>
                <a:spcPct val="115000"/>
              </a:lnSpc>
              <a:spcBef>
                <a:spcPts val="0"/>
              </a:spcBef>
              <a:spcAft>
                <a:spcPts val="0"/>
              </a:spcAft>
              <a:buSzPts val="1900"/>
              <a:buChar char="●"/>
              <a:defRPr sz="1900"/>
            </a:lvl1pPr>
            <a:lvl2pPr marL="914400" lvl="1" indent="-349250" algn="l">
              <a:lnSpc>
                <a:spcPct val="115000"/>
              </a:lnSpc>
              <a:spcBef>
                <a:spcPts val="2600"/>
              </a:spcBef>
              <a:spcAft>
                <a:spcPts val="0"/>
              </a:spcAft>
              <a:buSzPts val="1900"/>
              <a:buChar char="○"/>
              <a:defRPr sz="1900"/>
            </a:lvl2pPr>
            <a:lvl3pPr marL="1371600" lvl="2" indent="-349250" algn="l">
              <a:lnSpc>
                <a:spcPct val="115000"/>
              </a:lnSpc>
              <a:spcBef>
                <a:spcPts val="2600"/>
              </a:spcBef>
              <a:spcAft>
                <a:spcPts val="0"/>
              </a:spcAft>
              <a:buSzPts val="1900"/>
              <a:buChar char="■"/>
              <a:defRPr sz="1900"/>
            </a:lvl3pPr>
            <a:lvl4pPr marL="1828800" lvl="3" indent="-349250" algn="l">
              <a:lnSpc>
                <a:spcPct val="115000"/>
              </a:lnSpc>
              <a:spcBef>
                <a:spcPts val="2600"/>
              </a:spcBef>
              <a:spcAft>
                <a:spcPts val="0"/>
              </a:spcAft>
              <a:buSzPts val="1900"/>
              <a:buChar char="●"/>
              <a:defRPr sz="1900"/>
            </a:lvl4pPr>
            <a:lvl5pPr marL="2286000" lvl="4" indent="-349250" algn="l">
              <a:lnSpc>
                <a:spcPct val="115000"/>
              </a:lnSpc>
              <a:spcBef>
                <a:spcPts val="2600"/>
              </a:spcBef>
              <a:spcAft>
                <a:spcPts val="0"/>
              </a:spcAft>
              <a:buSzPts val="1900"/>
              <a:buChar char="○"/>
              <a:defRPr sz="1900"/>
            </a:lvl5pPr>
            <a:lvl6pPr marL="2743200" lvl="5" indent="-349250" algn="l">
              <a:lnSpc>
                <a:spcPct val="115000"/>
              </a:lnSpc>
              <a:spcBef>
                <a:spcPts val="2600"/>
              </a:spcBef>
              <a:spcAft>
                <a:spcPts val="0"/>
              </a:spcAft>
              <a:buSzPts val="1900"/>
              <a:buChar char="■"/>
              <a:defRPr sz="1900"/>
            </a:lvl6pPr>
            <a:lvl7pPr marL="3200400" lvl="6" indent="-349250" algn="l">
              <a:lnSpc>
                <a:spcPct val="115000"/>
              </a:lnSpc>
              <a:spcBef>
                <a:spcPts val="2600"/>
              </a:spcBef>
              <a:spcAft>
                <a:spcPts val="0"/>
              </a:spcAft>
              <a:buSzPts val="1900"/>
              <a:buChar char="●"/>
              <a:defRPr sz="1900"/>
            </a:lvl7pPr>
            <a:lvl8pPr marL="3657600" lvl="7" indent="-349250" algn="l">
              <a:lnSpc>
                <a:spcPct val="115000"/>
              </a:lnSpc>
              <a:spcBef>
                <a:spcPts val="2600"/>
              </a:spcBef>
              <a:spcAft>
                <a:spcPts val="0"/>
              </a:spcAft>
              <a:buSzPts val="1900"/>
              <a:buChar char="○"/>
              <a:defRPr sz="1900"/>
            </a:lvl8pPr>
            <a:lvl9pPr marL="4114800" lvl="8" indent="-349250" algn="l">
              <a:lnSpc>
                <a:spcPct val="115000"/>
              </a:lnSpc>
              <a:spcBef>
                <a:spcPts val="2600"/>
              </a:spcBef>
              <a:spcAft>
                <a:spcPts val="2600"/>
              </a:spcAft>
              <a:buSzPts val="1900"/>
              <a:buChar char="■"/>
              <a:defRPr sz="1900"/>
            </a:lvl9pPr>
          </a:lstStyle>
          <a:p>
            <a:endParaRPr/>
          </a:p>
        </p:txBody>
      </p:sp>
      <p:sp>
        <p:nvSpPr>
          <p:cNvPr id="35" name="Google Shape;35;p38"/>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39"/>
          <p:cNvSpPr txBox="1">
            <a:spLocks noGrp="1"/>
          </p:cNvSpPr>
          <p:nvPr>
            <p:ph type="title"/>
          </p:nvPr>
        </p:nvSpPr>
        <p:spPr>
          <a:xfrm>
            <a:off x="810785" y="693287"/>
            <a:ext cx="10531200" cy="6300300"/>
          </a:xfrm>
          <a:prstGeom prst="rect">
            <a:avLst/>
          </a:prstGeom>
          <a:noFill/>
          <a:ln>
            <a:noFill/>
          </a:ln>
        </p:spPr>
        <p:txBody>
          <a:bodyPr spcFirstLastPara="1" wrap="square" lIns="147725" tIns="147725" rIns="147725" bIns="147725" anchor="ctr" anchorCtr="0">
            <a:noAutofit/>
          </a:bodyPr>
          <a:lstStyle>
            <a:lvl1pPr lvl="0" algn="l">
              <a:lnSpc>
                <a:spcPct val="100000"/>
              </a:lnSpc>
              <a:spcBef>
                <a:spcPts val="0"/>
              </a:spcBef>
              <a:spcAft>
                <a:spcPts val="0"/>
              </a:spcAft>
              <a:buSzPts val="7800"/>
              <a:buNone/>
              <a:defRPr sz="7800"/>
            </a:lvl1pPr>
            <a:lvl2pPr lvl="1" algn="l">
              <a:lnSpc>
                <a:spcPct val="100000"/>
              </a:lnSpc>
              <a:spcBef>
                <a:spcPts val="0"/>
              </a:spcBef>
              <a:spcAft>
                <a:spcPts val="0"/>
              </a:spcAft>
              <a:buSzPts val="7800"/>
              <a:buNone/>
              <a:defRPr sz="7800"/>
            </a:lvl2pPr>
            <a:lvl3pPr lvl="2" algn="l">
              <a:lnSpc>
                <a:spcPct val="100000"/>
              </a:lnSpc>
              <a:spcBef>
                <a:spcPts val="0"/>
              </a:spcBef>
              <a:spcAft>
                <a:spcPts val="0"/>
              </a:spcAft>
              <a:buSzPts val="7800"/>
              <a:buNone/>
              <a:defRPr sz="7800"/>
            </a:lvl3pPr>
            <a:lvl4pPr lvl="3" algn="l">
              <a:lnSpc>
                <a:spcPct val="100000"/>
              </a:lnSpc>
              <a:spcBef>
                <a:spcPts val="0"/>
              </a:spcBef>
              <a:spcAft>
                <a:spcPts val="0"/>
              </a:spcAft>
              <a:buSzPts val="7800"/>
              <a:buNone/>
              <a:defRPr sz="7800"/>
            </a:lvl4pPr>
            <a:lvl5pPr lvl="4" algn="l">
              <a:lnSpc>
                <a:spcPct val="100000"/>
              </a:lnSpc>
              <a:spcBef>
                <a:spcPts val="0"/>
              </a:spcBef>
              <a:spcAft>
                <a:spcPts val="0"/>
              </a:spcAft>
              <a:buSzPts val="7800"/>
              <a:buNone/>
              <a:defRPr sz="7800"/>
            </a:lvl5pPr>
            <a:lvl6pPr lvl="5" algn="l">
              <a:lnSpc>
                <a:spcPct val="100000"/>
              </a:lnSpc>
              <a:spcBef>
                <a:spcPts val="0"/>
              </a:spcBef>
              <a:spcAft>
                <a:spcPts val="0"/>
              </a:spcAft>
              <a:buSzPts val="7800"/>
              <a:buNone/>
              <a:defRPr sz="7800"/>
            </a:lvl6pPr>
            <a:lvl7pPr lvl="6" algn="l">
              <a:lnSpc>
                <a:spcPct val="100000"/>
              </a:lnSpc>
              <a:spcBef>
                <a:spcPts val="0"/>
              </a:spcBef>
              <a:spcAft>
                <a:spcPts val="0"/>
              </a:spcAft>
              <a:buSzPts val="7800"/>
              <a:buNone/>
              <a:defRPr sz="7800"/>
            </a:lvl7pPr>
            <a:lvl8pPr lvl="7" algn="l">
              <a:lnSpc>
                <a:spcPct val="100000"/>
              </a:lnSpc>
              <a:spcBef>
                <a:spcPts val="0"/>
              </a:spcBef>
              <a:spcAft>
                <a:spcPts val="0"/>
              </a:spcAft>
              <a:buSzPts val="7800"/>
              <a:buNone/>
              <a:defRPr sz="7800"/>
            </a:lvl8pPr>
            <a:lvl9pPr lvl="8" algn="l">
              <a:lnSpc>
                <a:spcPct val="100000"/>
              </a:lnSpc>
              <a:spcBef>
                <a:spcPts val="0"/>
              </a:spcBef>
              <a:spcAft>
                <a:spcPts val="0"/>
              </a:spcAft>
              <a:buSzPts val="7800"/>
              <a:buNone/>
              <a:defRPr sz="7800"/>
            </a:lvl9pPr>
          </a:lstStyle>
          <a:p>
            <a:endParaRPr/>
          </a:p>
        </p:txBody>
      </p:sp>
      <p:sp>
        <p:nvSpPr>
          <p:cNvPr id="38" name="Google Shape;38;p39"/>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40"/>
          <p:cNvSpPr/>
          <p:nvPr/>
        </p:nvSpPr>
        <p:spPr>
          <a:xfrm>
            <a:off x="7561263" y="-193"/>
            <a:ext cx="7561200" cy="7921500"/>
          </a:xfrm>
          <a:prstGeom prst="rect">
            <a:avLst/>
          </a:prstGeom>
          <a:solidFill>
            <a:schemeClr val="lt2"/>
          </a:solid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0"/>
          <p:cNvSpPr txBox="1">
            <a:spLocks noGrp="1"/>
          </p:cNvSpPr>
          <p:nvPr>
            <p:ph type="title"/>
          </p:nvPr>
        </p:nvSpPr>
        <p:spPr>
          <a:xfrm>
            <a:off x="439089" y="1899242"/>
            <a:ext cx="6690000" cy="2283000"/>
          </a:xfrm>
          <a:prstGeom prst="rect">
            <a:avLst/>
          </a:prstGeom>
          <a:noFill/>
          <a:ln>
            <a:noFill/>
          </a:ln>
        </p:spPr>
        <p:txBody>
          <a:bodyPr spcFirstLastPara="1" wrap="square" lIns="147725" tIns="147725" rIns="147725" bIns="147725" anchor="b" anchorCtr="0">
            <a:noAutofit/>
          </a:bodyPr>
          <a:lstStyle>
            <a:lvl1pPr lvl="0" algn="ctr">
              <a:lnSpc>
                <a:spcPct val="100000"/>
              </a:lnSpc>
              <a:spcBef>
                <a:spcPts val="0"/>
              </a:spcBef>
              <a:spcAft>
                <a:spcPts val="0"/>
              </a:spcAft>
              <a:buSzPts val="6800"/>
              <a:buNone/>
              <a:defRPr sz="6800"/>
            </a:lvl1pPr>
            <a:lvl2pPr lvl="1" algn="ctr">
              <a:lnSpc>
                <a:spcPct val="100000"/>
              </a:lnSpc>
              <a:spcBef>
                <a:spcPts val="0"/>
              </a:spcBef>
              <a:spcAft>
                <a:spcPts val="0"/>
              </a:spcAft>
              <a:buSzPts val="6800"/>
              <a:buNone/>
              <a:defRPr sz="6800"/>
            </a:lvl2pPr>
            <a:lvl3pPr lvl="2" algn="ctr">
              <a:lnSpc>
                <a:spcPct val="100000"/>
              </a:lnSpc>
              <a:spcBef>
                <a:spcPts val="0"/>
              </a:spcBef>
              <a:spcAft>
                <a:spcPts val="0"/>
              </a:spcAft>
              <a:buSzPts val="6800"/>
              <a:buNone/>
              <a:defRPr sz="6800"/>
            </a:lvl3pPr>
            <a:lvl4pPr lvl="3" algn="ctr">
              <a:lnSpc>
                <a:spcPct val="100000"/>
              </a:lnSpc>
              <a:spcBef>
                <a:spcPts val="0"/>
              </a:spcBef>
              <a:spcAft>
                <a:spcPts val="0"/>
              </a:spcAft>
              <a:buSzPts val="6800"/>
              <a:buNone/>
              <a:defRPr sz="6800"/>
            </a:lvl4pPr>
            <a:lvl5pPr lvl="4" algn="ctr">
              <a:lnSpc>
                <a:spcPct val="100000"/>
              </a:lnSpc>
              <a:spcBef>
                <a:spcPts val="0"/>
              </a:spcBef>
              <a:spcAft>
                <a:spcPts val="0"/>
              </a:spcAft>
              <a:buSzPts val="6800"/>
              <a:buNone/>
              <a:defRPr sz="6800"/>
            </a:lvl5pPr>
            <a:lvl6pPr lvl="5" algn="ctr">
              <a:lnSpc>
                <a:spcPct val="100000"/>
              </a:lnSpc>
              <a:spcBef>
                <a:spcPts val="0"/>
              </a:spcBef>
              <a:spcAft>
                <a:spcPts val="0"/>
              </a:spcAft>
              <a:buSzPts val="6800"/>
              <a:buNone/>
              <a:defRPr sz="6800"/>
            </a:lvl6pPr>
            <a:lvl7pPr lvl="6" algn="ctr">
              <a:lnSpc>
                <a:spcPct val="100000"/>
              </a:lnSpc>
              <a:spcBef>
                <a:spcPts val="0"/>
              </a:spcBef>
              <a:spcAft>
                <a:spcPts val="0"/>
              </a:spcAft>
              <a:buSzPts val="6800"/>
              <a:buNone/>
              <a:defRPr sz="6800"/>
            </a:lvl7pPr>
            <a:lvl8pPr lvl="7" algn="ctr">
              <a:lnSpc>
                <a:spcPct val="100000"/>
              </a:lnSpc>
              <a:spcBef>
                <a:spcPts val="0"/>
              </a:spcBef>
              <a:spcAft>
                <a:spcPts val="0"/>
              </a:spcAft>
              <a:buSzPts val="6800"/>
              <a:buNone/>
              <a:defRPr sz="6800"/>
            </a:lvl8pPr>
            <a:lvl9pPr lvl="8" algn="ctr">
              <a:lnSpc>
                <a:spcPct val="100000"/>
              </a:lnSpc>
              <a:spcBef>
                <a:spcPts val="0"/>
              </a:spcBef>
              <a:spcAft>
                <a:spcPts val="0"/>
              </a:spcAft>
              <a:buSzPts val="6800"/>
              <a:buNone/>
              <a:defRPr sz="6800"/>
            </a:lvl9pPr>
          </a:lstStyle>
          <a:p>
            <a:endParaRPr/>
          </a:p>
        </p:txBody>
      </p:sp>
      <p:sp>
        <p:nvSpPr>
          <p:cNvPr id="42" name="Google Shape;42;p40"/>
          <p:cNvSpPr txBox="1">
            <a:spLocks noGrp="1"/>
          </p:cNvSpPr>
          <p:nvPr>
            <p:ph type="subTitle" idx="1"/>
          </p:nvPr>
        </p:nvSpPr>
        <p:spPr>
          <a:xfrm>
            <a:off x="439089" y="4317082"/>
            <a:ext cx="6690000" cy="1902300"/>
          </a:xfrm>
          <a:prstGeom prst="rect">
            <a:avLst/>
          </a:prstGeom>
          <a:noFill/>
          <a:ln>
            <a:noFill/>
          </a:ln>
        </p:spPr>
        <p:txBody>
          <a:bodyPr spcFirstLastPara="1" wrap="square" lIns="147725" tIns="147725" rIns="147725" bIns="147725" anchor="t" anchorCtr="0">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a:endParaRPr/>
          </a:p>
        </p:txBody>
      </p:sp>
      <p:sp>
        <p:nvSpPr>
          <p:cNvPr id="43" name="Google Shape;43;p40"/>
          <p:cNvSpPr txBox="1">
            <a:spLocks noGrp="1"/>
          </p:cNvSpPr>
          <p:nvPr>
            <p:ph type="body" idx="2"/>
          </p:nvPr>
        </p:nvSpPr>
        <p:spPr>
          <a:xfrm>
            <a:off x="8169041" y="1115165"/>
            <a:ext cx="6345600" cy="5691000"/>
          </a:xfrm>
          <a:prstGeom prst="rect">
            <a:avLst/>
          </a:prstGeom>
          <a:noFill/>
          <a:ln>
            <a:noFill/>
          </a:ln>
        </p:spPr>
        <p:txBody>
          <a:bodyPr spcFirstLastPara="1" wrap="square" lIns="147725" tIns="147725" rIns="147725" bIns="147725" anchor="ctr" anchorCtr="0">
            <a:noAutofit/>
          </a:bodyPr>
          <a:lstStyle>
            <a:lvl1pPr marL="457200" lvl="0" indent="-412750" algn="l">
              <a:lnSpc>
                <a:spcPct val="115000"/>
              </a:lnSpc>
              <a:spcBef>
                <a:spcPts val="0"/>
              </a:spcBef>
              <a:spcAft>
                <a:spcPts val="0"/>
              </a:spcAft>
              <a:buSzPts val="2900"/>
              <a:buChar char="●"/>
              <a:defRPr/>
            </a:lvl1pPr>
            <a:lvl2pPr marL="914400" lvl="1" indent="-374650" algn="l">
              <a:lnSpc>
                <a:spcPct val="115000"/>
              </a:lnSpc>
              <a:spcBef>
                <a:spcPts val="2600"/>
              </a:spcBef>
              <a:spcAft>
                <a:spcPts val="0"/>
              </a:spcAft>
              <a:buSzPts val="2300"/>
              <a:buChar char="○"/>
              <a:defRPr/>
            </a:lvl2pPr>
            <a:lvl3pPr marL="1371600" lvl="2" indent="-374650" algn="l">
              <a:lnSpc>
                <a:spcPct val="115000"/>
              </a:lnSpc>
              <a:spcBef>
                <a:spcPts val="2600"/>
              </a:spcBef>
              <a:spcAft>
                <a:spcPts val="0"/>
              </a:spcAft>
              <a:buSzPts val="2300"/>
              <a:buChar char="■"/>
              <a:defRPr/>
            </a:lvl3pPr>
            <a:lvl4pPr marL="1828800" lvl="3" indent="-374650" algn="l">
              <a:lnSpc>
                <a:spcPct val="115000"/>
              </a:lnSpc>
              <a:spcBef>
                <a:spcPts val="2600"/>
              </a:spcBef>
              <a:spcAft>
                <a:spcPts val="0"/>
              </a:spcAft>
              <a:buSzPts val="2300"/>
              <a:buChar char="●"/>
              <a:defRPr/>
            </a:lvl4pPr>
            <a:lvl5pPr marL="2286000" lvl="4" indent="-374650" algn="l">
              <a:lnSpc>
                <a:spcPct val="115000"/>
              </a:lnSpc>
              <a:spcBef>
                <a:spcPts val="2600"/>
              </a:spcBef>
              <a:spcAft>
                <a:spcPts val="0"/>
              </a:spcAft>
              <a:buSzPts val="2300"/>
              <a:buChar char="○"/>
              <a:defRPr/>
            </a:lvl5pPr>
            <a:lvl6pPr marL="2743200" lvl="5" indent="-374650" algn="l">
              <a:lnSpc>
                <a:spcPct val="115000"/>
              </a:lnSpc>
              <a:spcBef>
                <a:spcPts val="2600"/>
              </a:spcBef>
              <a:spcAft>
                <a:spcPts val="0"/>
              </a:spcAft>
              <a:buSzPts val="2300"/>
              <a:buChar char="■"/>
              <a:defRPr/>
            </a:lvl6pPr>
            <a:lvl7pPr marL="3200400" lvl="6" indent="-374650" algn="l">
              <a:lnSpc>
                <a:spcPct val="115000"/>
              </a:lnSpc>
              <a:spcBef>
                <a:spcPts val="2600"/>
              </a:spcBef>
              <a:spcAft>
                <a:spcPts val="0"/>
              </a:spcAft>
              <a:buSzPts val="2300"/>
              <a:buChar char="●"/>
              <a:defRPr/>
            </a:lvl7pPr>
            <a:lvl8pPr marL="3657600" lvl="7" indent="-374650" algn="l">
              <a:lnSpc>
                <a:spcPct val="115000"/>
              </a:lnSpc>
              <a:spcBef>
                <a:spcPts val="2600"/>
              </a:spcBef>
              <a:spcAft>
                <a:spcPts val="0"/>
              </a:spcAft>
              <a:buSzPts val="2300"/>
              <a:buChar char="○"/>
              <a:defRPr/>
            </a:lvl8pPr>
            <a:lvl9pPr marL="4114800" lvl="8" indent="-374650" algn="l">
              <a:lnSpc>
                <a:spcPct val="115000"/>
              </a:lnSpc>
              <a:spcBef>
                <a:spcPts val="2600"/>
              </a:spcBef>
              <a:spcAft>
                <a:spcPts val="2600"/>
              </a:spcAft>
              <a:buSzPts val="2300"/>
              <a:buChar char="■"/>
              <a:defRPr/>
            </a:lvl9pPr>
          </a:lstStyle>
          <a:p>
            <a:endParaRPr/>
          </a:p>
        </p:txBody>
      </p:sp>
      <p:sp>
        <p:nvSpPr>
          <p:cNvPr id="44" name="Google Shape;44;p40"/>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41"/>
          <p:cNvSpPr txBox="1">
            <a:spLocks noGrp="1"/>
          </p:cNvSpPr>
          <p:nvPr>
            <p:ph type="body" idx="1"/>
          </p:nvPr>
        </p:nvSpPr>
        <p:spPr>
          <a:xfrm>
            <a:off x="515496" y="6515608"/>
            <a:ext cx="9921000" cy="931800"/>
          </a:xfrm>
          <a:prstGeom prst="rect">
            <a:avLst/>
          </a:prstGeom>
          <a:noFill/>
          <a:ln>
            <a:noFill/>
          </a:ln>
        </p:spPr>
        <p:txBody>
          <a:bodyPr spcFirstLastPara="1" wrap="square" lIns="147725" tIns="147725" rIns="147725" bIns="147725" anchor="ctr" anchorCtr="0">
            <a:noAutofit/>
          </a:bodyPr>
          <a:lstStyle>
            <a:lvl1pPr marL="457200" lvl="0" indent="-228600" algn="l">
              <a:lnSpc>
                <a:spcPct val="100000"/>
              </a:lnSpc>
              <a:spcBef>
                <a:spcPts val="0"/>
              </a:spcBef>
              <a:spcAft>
                <a:spcPts val="0"/>
              </a:spcAft>
              <a:buSzPts val="2900"/>
              <a:buNone/>
              <a:defRPr/>
            </a:lvl1pPr>
          </a:lstStyle>
          <a:p>
            <a:endParaRPr/>
          </a:p>
        </p:txBody>
      </p:sp>
      <p:sp>
        <p:nvSpPr>
          <p:cNvPr id="47" name="Google Shape;47;p41"/>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515496" y="685393"/>
            <a:ext cx="14091599" cy="882000"/>
          </a:xfrm>
          <a:prstGeom prst="rect">
            <a:avLst/>
          </a:prstGeom>
          <a:noFill/>
          <a:ln>
            <a:noFill/>
          </a:ln>
        </p:spPr>
        <p:txBody>
          <a:bodyPr spcFirstLastPara="1" wrap="square" lIns="147725" tIns="147725" rIns="147725" bIns="147725" anchor="t" anchorCtr="0">
            <a:noAutofit/>
          </a:bodyPr>
          <a:lstStyle>
            <a:lvl1pPr marR="0" lvl="0"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9pPr>
          </a:lstStyle>
          <a:p>
            <a:endParaRPr/>
          </a:p>
        </p:txBody>
      </p:sp>
      <p:sp>
        <p:nvSpPr>
          <p:cNvPr id="11" name="Google Shape;11;p32"/>
          <p:cNvSpPr txBox="1">
            <a:spLocks noGrp="1"/>
          </p:cNvSpPr>
          <p:nvPr>
            <p:ph type="body" idx="1"/>
          </p:nvPr>
        </p:nvSpPr>
        <p:spPr>
          <a:xfrm>
            <a:off x="515496" y="1774954"/>
            <a:ext cx="14091599" cy="5261700"/>
          </a:xfrm>
          <a:prstGeom prst="rect">
            <a:avLst/>
          </a:prstGeom>
          <a:noFill/>
          <a:ln>
            <a:noFill/>
          </a:ln>
        </p:spPr>
        <p:txBody>
          <a:bodyPr spcFirstLastPara="1" wrap="square" lIns="147725" tIns="147725" rIns="147725" bIns="147725" anchor="t" anchorCtr="0">
            <a:noAutofit/>
          </a:bodyPr>
          <a:lstStyle>
            <a:lvl1pPr marL="457200" marR="0" lvl="0" indent="-412750" algn="l" rtl="0">
              <a:lnSpc>
                <a:spcPct val="115000"/>
              </a:lnSpc>
              <a:spcBef>
                <a:spcPts val="0"/>
              </a:spcBef>
              <a:spcAft>
                <a:spcPts val="0"/>
              </a:spcAft>
              <a:buClr>
                <a:schemeClr val="dk2"/>
              </a:buClr>
              <a:buSzPts val="2900"/>
              <a:buFont typeface="Arial"/>
              <a:buChar char="●"/>
              <a:defRPr sz="2900" b="0" i="0" u="none" strike="noStrike" cap="none">
                <a:solidFill>
                  <a:schemeClr val="dk2"/>
                </a:solidFill>
                <a:latin typeface="Arial"/>
                <a:ea typeface="Arial"/>
                <a:cs typeface="Arial"/>
                <a:sym typeface="Arial"/>
              </a:defRPr>
            </a:lvl1pPr>
            <a:lvl2pPr marL="914400" marR="0" lvl="1" indent="-374650" algn="l" rtl="0">
              <a:lnSpc>
                <a:spcPct val="115000"/>
              </a:lnSpc>
              <a:spcBef>
                <a:spcPts val="2600"/>
              </a:spcBef>
              <a:spcAft>
                <a:spcPts val="0"/>
              </a:spcAft>
              <a:buClr>
                <a:schemeClr val="dk2"/>
              </a:buClr>
              <a:buSzPts val="2300"/>
              <a:buFont typeface="Arial"/>
              <a:buChar char="○"/>
              <a:defRPr sz="2300" b="0" i="0" u="none" strike="noStrike" cap="none">
                <a:solidFill>
                  <a:schemeClr val="dk2"/>
                </a:solidFill>
                <a:latin typeface="Arial"/>
                <a:ea typeface="Arial"/>
                <a:cs typeface="Arial"/>
                <a:sym typeface="Arial"/>
              </a:defRPr>
            </a:lvl2pPr>
            <a:lvl3pPr marL="1371600" marR="0" lvl="2" indent="-374650" algn="l" rtl="0">
              <a:lnSpc>
                <a:spcPct val="115000"/>
              </a:lnSpc>
              <a:spcBef>
                <a:spcPts val="2600"/>
              </a:spcBef>
              <a:spcAft>
                <a:spcPts val="0"/>
              </a:spcAft>
              <a:buClr>
                <a:schemeClr val="dk2"/>
              </a:buClr>
              <a:buSzPts val="2300"/>
              <a:buFont typeface="Arial"/>
              <a:buChar char="■"/>
              <a:defRPr sz="2300" b="0" i="0" u="none" strike="noStrike" cap="none">
                <a:solidFill>
                  <a:schemeClr val="dk2"/>
                </a:solidFill>
                <a:latin typeface="Arial"/>
                <a:ea typeface="Arial"/>
                <a:cs typeface="Arial"/>
                <a:sym typeface="Arial"/>
              </a:defRPr>
            </a:lvl3pPr>
            <a:lvl4pPr marL="1828800" marR="0" lvl="3" indent="-374650" algn="l" rtl="0">
              <a:lnSpc>
                <a:spcPct val="115000"/>
              </a:lnSpc>
              <a:spcBef>
                <a:spcPts val="2600"/>
              </a:spcBef>
              <a:spcAft>
                <a:spcPts val="0"/>
              </a:spcAft>
              <a:buClr>
                <a:schemeClr val="dk2"/>
              </a:buClr>
              <a:buSzPts val="2300"/>
              <a:buFont typeface="Arial"/>
              <a:buChar char="●"/>
              <a:defRPr sz="2300" b="0" i="0" u="none" strike="noStrike" cap="none">
                <a:solidFill>
                  <a:schemeClr val="dk2"/>
                </a:solidFill>
                <a:latin typeface="Arial"/>
                <a:ea typeface="Arial"/>
                <a:cs typeface="Arial"/>
                <a:sym typeface="Arial"/>
              </a:defRPr>
            </a:lvl4pPr>
            <a:lvl5pPr marL="2286000" marR="0" lvl="4" indent="-374650" algn="l" rtl="0">
              <a:lnSpc>
                <a:spcPct val="115000"/>
              </a:lnSpc>
              <a:spcBef>
                <a:spcPts val="2600"/>
              </a:spcBef>
              <a:spcAft>
                <a:spcPts val="0"/>
              </a:spcAft>
              <a:buClr>
                <a:schemeClr val="dk2"/>
              </a:buClr>
              <a:buSzPts val="2300"/>
              <a:buFont typeface="Arial"/>
              <a:buChar char="○"/>
              <a:defRPr sz="2300" b="0" i="0" u="none" strike="noStrike" cap="none">
                <a:solidFill>
                  <a:schemeClr val="dk2"/>
                </a:solidFill>
                <a:latin typeface="Arial"/>
                <a:ea typeface="Arial"/>
                <a:cs typeface="Arial"/>
                <a:sym typeface="Arial"/>
              </a:defRPr>
            </a:lvl5pPr>
            <a:lvl6pPr marL="2743200" marR="0" lvl="5" indent="-374650" algn="l" rtl="0">
              <a:lnSpc>
                <a:spcPct val="115000"/>
              </a:lnSpc>
              <a:spcBef>
                <a:spcPts val="2600"/>
              </a:spcBef>
              <a:spcAft>
                <a:spcPts val="0"/>
              </a:spcAft>
              <a:buClr>
                <a:schemeClr val="dk2"/>
              </a:buClr>
              <a:buSzPts val="2300"/>
              <a:buFont typeface="Arial"/>
              <a:buChar char="■"/>
              <a:defRPr sz="2300" b="0" i="0" u="none" strike="noStrike" cap="none">
                <a:solidFill>
                  <a:schemeClr val="dk2"/>
                </a:solidFill>
                <a:latin typeface="Arial"/>
                <a:ea typeface="Arial"/>
                <a:cs typeface="Arial"/>
                <a:sym typeface="Arial"/>
              </a:defRPr>
            </a:lvl6pPr>
            <a:lvl7pPr marL="3200400" marR="0" lvl="6" indent="-374650" algn="l" rtl="0">
              <a:lnSpc>
                <a:spcPct val="115000"/>
              </a:lnSpc>
              <a:spcBef>
                <a:spcPts val="2600"/>
              </a:spcBef>
              <a:spcAft>
                <a:spcPts val="0"/>
              </a:spcAft>
              <a:buClr>
                <a:schemeClr val="dk2"/>
              </a:buClr>
              <a:buSzPts val="2300"/>
              <a:buFont typeface="Arial"/>
              <a:buChar char="●"/>
              <a:defRPr sz="2300" b="0" i="0" u="none" strike="noStrike" cap="none">
                <a:solidFill>
                  <a:schemeClr val="dk2"/>
                </a:solidFill>
                <a:latin typeface="Arial"/>
                <a:ea typeface="Arial"/>
                <a:cs typeface="Arial"/>
                <a:sym typeface="Arial"/>
              </a:defRPr>
            </a:lvl7pPr>
            <a:lvl8pPr marL="3657600" marR="0" lvl="7" indent="-374650" algn="l" rtl="0">
              <a:lnSpc>
                <a:spcPct val="115000"/>
              </a:lnSpc>
              <a:spcBef>
                <a:spcPts val="2600"/>
              </a:spcBef>
              <a:spcAft>
                <a:spcPts val="0"/>
              </a:spcAft>
              <a:buClr>
                <a:schemeClr val="dk2"/>
              </a:buClr>
              <a:buSzPts val="2300"/>
              <a:buFont typeface="Arial"/>
              <a:buChar char="○"/>
              <a:defRPr sz="2300" b="0" i="0" u="none" strike="noStrike" cap="none">
                <a:solidFill>
                  <a:schemeClr val="dk2"/>
                </a:solidFill>
                <a:latin typeface="Arial"/>
                <a:ea typeface="Arial"/>
                <a:cs typeface="Arial"/>
                <a:sym typeface="Arial"/>
              </a:defRPr>
            </a:lvl8pPr>
            <a:lvl9pPr marL="4114800" marR="0" lvl="8" indent="-374650" algn="l" rtl="0">
              <a:lnSpc>
                <a:spcPct val="115000"/>
              </a:lnSpc>
              <a:spcBef>
                <a:spcPts val="2600"/>
              </a:spcBef>
              <a:spcAft>
                <a:spcPts val="2600"/>
              </a:spcAft>
              <a:buClr>
                <a:schemeClr val="dk2"/>
              </a:buClr>
              <a:buSzPts val="2300"/>
              <a:buFont typeface="Arial"/>
              <a:buChar char="■"/>
              <a:defRPr sz="2300" b="0" i="0" u="none" strike="noStrike" cap="none">
                <a:solidFill>
                  <a:schemeClr val="dk2"/>
                </a:solidFill>
                <a:latin typeface="Arial"/>
                <a:ea typeface="Arial"/>
                <a:cs typeface="Arial"/>
                <a:sym typeface="Arial"/>
              </a:defRPr>
            </a:lvl9pPr>
          </a:lstStyle>
          <a:p>
            <a:endParaRPr/>
          </a:p>
        </p:txBody>
      </p:sp>
      <p:sp>
        <p:nvSpPr>
          <p:cNvPr id="12" name="Google Shape;12;p32"/>
          <p:cNvSpPr txBox="1">
            <a:spLocks noGrp="1"/>
          </p:cNvSpPr>
          <p:nvPr>
            <p:ph type="sldNum" idx="12"/>
          </p:nvPr>
        </p:nvSpPr>
        <p:spPr>
          <a:xfrm>
            <a:off x="14011916" y="7181930"/>
            <a:ext cx="907500" cy="606300"/>
          </a:xfrm>
          <a:prstGeom prst="rect">
            <a:avLst/>
          </a:prstGeom>
          <a:noFill/>
          <a:ln>
            <a:noFill/>
          </a:ln>
        </p:spPr>
        <p:txBody>
          <a:bodyPr spcFirstLastPara="1" wrap="square" lIns="147725" tIns="147725" rIns="147725" bIns="147725"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png"/><Relationship Id="rId10"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datasets/risakashiwabara/japannumber-of-visitors-to-japan"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8.png"/><Relationship Id="rId4" Type="http://schemas.openxmlformats.org/officeDocument/2006/relationships/hyperlink" Target="http://pueaa.unam.mx/blog/turismo-en-japon-pandemia#:~:text=De%20esta%20manera%2C%20Jap%C3%B3n%20es,avances%20tecnol%C3%B3gicos%20y%20vanguardias%20cultural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mornaeldernar.shinyapps.io/prototype-da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hyperlink" Target="https://github.com/mornaeldernar/ShinyBedu20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C1F"/>
        </a:solidFill>
        <a:effectLst/>
      </p:bgPr>
    </p:bg>
    <p:spTree>
      <p:nvGrpSpPr>
        <p:cNvPr id="1" name="Shape 57"/>
        <p:cNvGrpSpPr/>
        <p:nvPr/>
      </p:nvGrpSpPr>
      <p:grpSpPr>
        <a:xfrm>
          <a:off x="0" y="0"/>
          <a:ext cx="0" cy="0"/>
          <a:chOff x="0" y="0"/>
          <a:chExt cx="0" cy="0"/>
        </a:xfrm>
      </p:grpSpPr>
      <p:sp>
        <p:nvSpPr>
          <p:cNvPr id="58" name="Google Shape;58;p1"/>
          <p:cNvSpPr txBox="1"/>
          <p:nvPr/>
        </p:nvSpPr>
        <p:spPr>
          <a:xfrm>
            <a:off x="1109175" y="3553175"/>
            <a:ext cx="111633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300" b="1">
                <a:solidFill>
                  <a:schemeClr val="lt1"/>
                </a:solidFill>
                <a:latin typeface="Montserrat"/>
                <a:ea typeface="Montserrat"/>
                <a:cs typeface="Montserrat"/>
                <a:sym typeface="Montserrat"/>
              </a:rPr>
              <a:t>Modelo Predictivo sobre el Turismo en Japón</a:t>
            </a:r>
            <a:endParaRPr sz="6300" b="1" i="0" u="none" strike="noStrike" cap="none">
              <a:solidFill>
                <a:schemeClr val="lt1"/>
              </a:solidFill>
              <a:latin typeface="Montserrat"/>
              <a:ea typeface="Montserrat"/>
              <a:cs typeface="Montserrat"/>
              <a:sym typeface="Montserrat"/>
            </a:endParaRPr>
          </a:p>
        </p:txBody>
      </p:sp>
      <p:sp>
        <p:nvSpPr>
          <p:cNvPr id="59" name="Google Shape;59;p1"/>
          <p:cNvSpPr txBox="1"/>
          <p:nvPr/>
        </p:nvSpPr>
        <p:spPr>
          <a:xfrm>
            <a:off x="1109177" y="5783675"/>
            <a:ext cx="10609200" cy="7923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MX" sz="3000" b="1">
                <a:solidFill>
                  <a:schemeClr val="lt1"/>
                </a:solidFill>
                <a:latin typeface="Montserrat"/>
                <a:ea typeface="Montserrat"/>
                <a:cs typeface="Montserrat"/>
                <a:sym typeface="Montserrat"/>
              </a:rPr>
              <a:t>Equipo 11: </a:t>
            </a:r>
            <a:endParaRPr sz="3000" b="1">
              <a:solidFill>
                <a:schemeClr val="lt1"/>
              </a:solidFill>
              <a:latin typeface="Montserrat"/>
              <a:ea typeface="Montserrat"/>
              <a:cs typeface="Montserrat"/>
              <a:sym typeface="Montserrat"/>
            </a:endParaRPr>
          </a:p>
          <a:p>
            <a:pPr marL="457200" marR="0" lvl="0" indent="-381000" algn="l" rtl="0">
              <a:lnSpc>
                <a:spcPct val="100000"/>
              </a:lnSpc>
              <a:spcBef>
                <a:spcPts val="0"/>
              </a:spcBef>
              <a:spcAft>
                <a:spcPts val="0"/>
              </a:spcAft>
              <a:buClr>
                <a:schemeClr val="lt1"/>
              </a:buClr>
              <a:buSzPts val="2400"/>
              <a:buFont typeface="Montserrat"/>
              <a:buChar char="-"/>
            </a:pPr>
            <a:r>
              <a:rPr lang="es-MX" sz="2400" b="1">
                <a:solidFill>
                  <a:schemeClr val="lt1"/>
                </a:solidFill>
                <a:latin typeface="Montserrat"/>
                <a:ea typeface="Montserrat"/>
                <a:cs typeface="Montserrat"/>
                <a:sym typeface="Montserrat"/>
              </a:rPr>
              <a:t>Rafael Jiménez				- Sergio Geraldo </a:t>
            </a:r>
            <a:endParaRPr sz="2400" b="1">
              <a:solidFill>
                <a:schemeClr val="lt1"/>
              </a:solidFill>
              <a:latin typeface="Montserrat"/>
              <a:ea typeface="Montserrat"/>
              <a:cs typeface="Montserrat"/>
              <a:sym typeface="Montserrat"/>
            </a:endParaRPr>
          </a:p>
          <a:p>
            <a:pPr marL="457200" marR="0" lvl="0" indent="-381000" algn="l" rtl="0">
              <a:lnSpc>
                <a:spcPct val="100000"/>
              </a:lnSpc>
              <a:spcBef>
                <a:spcPts val="0"/>
              </a:spcBef>
              <a:spcAft>
                <a:spcPts val="0"/>
              </a:spcAft>
              <a:buClr>
                <a:schemeClr val="lt1"/>
              </a:buClr>
              <a:buSzPts val="2400"/>
              <a:buFont typeface="Montserrat"/>
              <a:buChar char="-"/>
            </a:pPr>
            <a:r>
              <a:rPr lang="es-MX" sz="2400" b="1">
                <a:solidFill>
                  <a:schemeClr val="lt1"/>
                </a:solidFill>
                <a:latin typeface="Montserrat"/>
                <a:ea typeface="Montserrat"/>
                <a:cs typeface="Montserrat"/>
                <a:sym typeface="Montserrat"/>
              </a:rPr>
              <a:t>Jimena Moreno				- Edward Santiago</a:t>
            </a:r>
            <a:endParaRPr sz="2400" b="1">
              <a:solidFill>
                <a:schemeClr val="lt1"/>
              </a:solidFill>
              <a:latin typeface="Montserrat"/>
              <a:ea typeface="Montserrat"/>
              <a:cs typeface="Montserrat"/>
              <a:sym typeface="Montserrat"/>
            </a:endParaRPr>
          </a:p>
          <a:p>
            <a:pPr marL="457200" marR="0" lvl="0" indent="-381000" algn="l" rtl="0">
              <a:lnSpc>
                <a:spcPct val="100000"/>
              </a:lnSpc>
              <a:spcBef>
                <a:spcPts val="0"/>
              </a:spcBef>
              <a:spcAft>
                <a:spcPts val="0"/>
              </a:spcAft>
              <a:buClr>
                <a:schemeClr val="lt1"/>
              </a:buClr>
              <a:buSzPts val="2400"/>
              <a:buFont typeface="Montserrat"/>
              <a:buChar char="-"/>
            </a:pPr>
            <a:r>
              <a:rPr lang="es-MX" sz="2400" b="1">
                <a:solidFill>
                  <a:schemeClr val="lt1"/>
                </a:solidFill>
                <a:latin typeface="Montserrat"/>
                <a:ea typeface="Montserrat"/>
                <a:cs typeface="Montserrat"/>
                <a:sym typeface="Montserrat"/>
              </a:rPr>
              <a:t>Korina Hernández</a:t>
            </a:r>
            <a:endParaRPr sz="2400" b="1">
              <a:solidFill>
                <a:schemeClr val="lt1"/>
              </a:solidFill>
              <a:latin typeface="Montserrat"/>
              <a:ea typeface="Montserrat"/>
              <a:cs typeface="Montserrat"/>
              <a:sym typeface="Montserrat"/>
            </a:endParaRPr>
          </a:p>
        </p:txBody>
      </p:sp>
      <p:sp>
        <p:nvSpPr>
          <p:cNvPr id="60" name="Google Shape;60;p1"/>
          <p:cNvSpPr txBox="1"/>
          <p:nvPr/>
        </p:nvSpPr>
        <p:spPr>
          <a:xfrm>
            <a:off x="1185874" y="2035634"/>
            <a:ext cx="8814900" cy="7077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s-MX" sz="2900" b="1">
                <a:solidFill>
                  <a:srgbClr val="FF6A39"/>
                </a:solidFill>
                <a:latin typeface="Montserrat SemiBold"/>
                <a:ea typeface="Montserrat SemiBold"/>
                <a:cs typeface="Montserrat SemiBold"/>
                <a:sym typeface="Montserrat SemiBold"/>
              </a:rPr>
              <a:t>BEDU 2023 - Módulo 5: Programación y Estadística con R</a:t>
            </a:r>
            <a:endParaRPr sz="2900" b="1" i="0" u="none" strike="noStrike" cap="none">
              <a:solidFill>
                <a:srgbClr val="FF6A39"/>
              </a:solidFill>
              <a:latin typeface="Montserrat SemiBold"/>
              <a:ea typeface="Montserrat SemiBold"/>
              <a:cs typeface="Montserrat SemiBold"/>
              <a:sym typeface="Montserrat SemiBold"/>
            </a:endParaRPr>
          </a:p>
        </p:txBody>
      </p:sp>
      <p:pic>
        <p:nvPicPr>
          <p:cNvPr id="61" name="Google Shape;61;p1"/>
          <p:cNvPicPr preferRelativeResize="0"/>
          <p:nvPr/>
        </p:nvPicPr>
        <p:blipFill rotWithShape="1">
          <a:blip r:embed="rId3">
            <a:alphaModFix/>
          </a:blip>
          <a:srcRect/>
          <a:stretch/>
        </p:blipFill>
        <p:spPr>
          <a:xfrm flipH="1">
            <a:off x="607160" y="4925971"/>
            <a:ext cx="182144" cy="2553201"/>
          </a:xfrm>
          <a:prstGeom prst="rect">
            <a:avLst/>
          </a:prstGeom>
          <a:noFill/>
          <a:ln>
            <a:noFill/>
          </a:ln>
        </p:spPr>
      </p:pic>
      <p:pic>
        <p:nvPicPr>
          <p:cNvPr id="62" name="Google Shape;62;p1"/>
          <p:cNvPicPr preferRelativeResize="0"/>
          <p:nvPr/>
        </p:nvPicPr>
        <p:blipFill rotWithShape="1">
          <a:blip r:embed="rId4">
            <a:alphaModFix/>
          </a:blip>
          <a:srcRect/>
          <a:stretch/>
        </p:blipFill>
        <p:spPr>
          <a:xfrm>
            <a:off x="1109176" y="521150"/>
            <a:ext cx="2369774" cy="1260600"/>
          </a:xfrm>
          <a:prstGeom prst="rect">
            <a:avLst/>
          </a:prstGeom>
          <a:noFill/>
          <a:ln>
            <a:noFill/>
          </a:ln>
        </p:spPr>
      </p:pic>
      <p:cxnSp>
        <p:nvCxnSpPr>
          <p:cNvPr id="63" name="Google Shape;63;p1"/>
          <p:cNvCxnSpPr/>
          <p:nvPr/>
        </p:nvCxnSpPr>
        <p:spPr>
          <a:xfrm>
            <a:off x="1257628" y="5354827"/>
            <a:ext cx="2896800" cy="0"/>
          </a:xfrm>
          <a:prstGeom prst="straightConnector1">
            <a:avLst/>
          </a:prstGeom>
          <a:noFill/>
          <a:ln w="28575" cap="flat" cmpd="sng">
            <a:solidFill>
              <a:srgbClr val="FF6A39"/>
            </a:solidFill>
            <a:prstDash val="solid"/>
            <a:round/>
            <a:headEnd type="none" w="sm" len="sm"/>
            <a:tailEnd type="none" w="sm" len="sm"/>
          </a:ln>
        </p:spPr>
      </p:cxnSp>
      <p:pic>
        <p:nvPicPr>
          <p:cNvPr id="64" name="Google Shape;64;p1"/>
          <p:cNvPicPr preferRelativeResize="0"/>
          <p:nvPr/>
        </p:nvPicPr>
        <p:blipFill rotWithShape="1">
          <a:blip r:embed="rId5">
            <a:alphaModFix/>
          </a:blip>
          <a:srcRect/>
          <a:stretch/>
        </p:blipFill>
        <p:spPr>
          <a:xfrm>
            <a:off x="9241325" y="247400"/>
            <a:ext cx="5715000" cy="1352550"/>
          </a:xfrm>
          <a:prstGeom prst="rect">
            <a:avLst/>
          </a:prstGeom>
          <a:noFill/>
          <a:ln>
            <a:noFill/>
          </a:ln>
        </p:spPr>
      </p:pic>
      <p:pic>
        <p:nvPicPr>
          <p:cNvPr id="65" name="Google Shape;65;p1"/>
          <p:cNvPicPr preferRelativeResize="0"/>
          <p:nvPr/>
        </p:nvPicPr>
        <p:blipFill rotWithShape="1">
          <a:blip r:embed="rId6">
            <a:alphaModFix/>
          </a:blip>
          <a:srcRect/>
          <a:stretch/>
        </p:blipFill>
        <p:spPr>
          <a:xfrm>
            <a:off x="10420125" y="2229426"/>
            <a:ext cx="4702399" cy="575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g29f2c4eba8f_0_6"/>
          <p:cNvSpPr txBox="1"/>
          <p:nvPr/>
        </p:nvSpPr>
        <p:spPr>
          <a:xfrm>
            <a:off x="499576" y="604125"/>
            <a:ext cx="114504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rgbClr val="0C0C0C"/>
                </a:solidFill>
                <a:latin typeface="Montserrat"/>
                <a:ea typeface="Montserrat"/>
                <a:cs typeface="Montserrat"/>
                <a:sym typeface="Montserrat"/>
              </a:rPr>
              <a:t>Producto</a:t>
            </a:r>
            <a:endParaRPr sz="6500" b="1" i="0" u="none" strike="noStrike" cap="none">
              <a:solidFill>
                <a:srgbClr val="0C0C0C"/>
              </a:solidFill>
              <a:latin typeface="Montserrat"/>
              <a:ea typeface="Montserrat"/>
              <a:cs typeface="Montserrat"/>
              <a:sym typeface="Montserrat"/>
            </a:endParaRPr>
          </a:p>
        </p:txBody>
      </p:sp>
      <p:pic>
        <p:nvPicPr>
          <p:cNvPr id="186" name="Google Shape;186;g29f2c4eba8f_0_6"/>
          <p:cNvPicPr preferRelativeResize="0"/>
          <p:nvPr/>
        </p:nvPicPr>
        <p:blipFill rotWithShape="1">
          <a:blip r:embed="rId3">
            <a:alphaModFix/>
          </a:blip>
          <a:srcRect/>
          <a:stretch/>
        </p:blipFill>
        <p:spPr>
          <a:xfrm>
            <a:off x="583390" y="7587122"/>
            <a:ext cx="1430575" cy="126308"/>
          </a:xfrm>
          <a:prstGeom prst="rect">
            <a:avLst/>
          </a:prstGeom>
          <a:noFill/>
          <a:ln>
            <a:noFill/>
          </a:ln>
        </p:spPr>
      </p:pic>
      <p:pic>
        <p:nvPicPr>
          <p:cNvPr id="187" name="Google Shape;187;g29f2c4eba8f_0_6"/>
          <p:cNvPicPr preferRelativeResize="0"/>
          <p:nvPr/>
        </p:nvPicPr>
        <p:blipFill rotWithShape="1">
          <a:blip r:embed="rId4">
            <a:alphaModFix/>
          </a:blip>
          <a:srcRect/>
          <a:stretch/>
        </p:blipFill>
        <p:spPr>
          <a:xfrm>
            <a:off x="9214925" y="218975"/>
            <a:ext cx="5800607" cy="1372800"/>
          </a:xfrm>
          <a:prstGeom prst="rect">
            <a:avLst/>
          </a:prstGeom>
          <a:noFill/>
          <a:ln>
            <a:noFill/>
          </a:ln>
        </p:spPr>
      </p:pic>
      <p:sp>
        <p:nvSpPr>
          <p:cNvPr id="188" name="Google Shape;188;g29f2c4eba8f_0_6"/>
          <p:cNvSpPr txBox="1"/>
          <p:nvPr/>
        </p:nvSpPr>
        <p:spPr>
          <a:xfrm>
            <a:off x="465900" y="1781175"/>
            <a:ext cx="7701900" cy="3538200"/>
          </a:xfrm>
          <a:prstGeom prst="rect">
            <a:avLst/>
          </a:prstGeom>
          <a:noFill/>
          <a:ln>
            <a:noFill/>
          </a:ln>
        </p:spPr>
        <p:txBody>
          <a:bodyPr spcFirstLastPara="1" wrap="square" lIns="147725" tIns="147725" rIns="147725" bIns="147725" anchor="t" anchorCtr="0">
            <a:noAutofit/>
          </a:bodyPr>
          <a:lstStyle/>
          <a:p>
            <a:pPr marL="0" lvl="0" indent="0" algn="l" rtl="0">
              <a:spcBef>
                <a:spcPts val="0"/>
              </a:spcBef>
              <a:spcAft>
                <a:spcPts val="0"/>
              </a:spcAft>
              <a:buClr>
                <a:schemeClr val="dk1"/>
              </a:buClr>
              <a:buSzPts val="1100"/>
              <a:buFont typeface="Arial"/>
              <a:buNone/>
            </a:pPr>
            <a:br>
              <a:rPr lang="es-MX" sz="2800">
                <a:solidFill>
                  <a:srgbClr val="FF6A39"/>
                </a:solidFill>
                <a:latin typeface="Montserrat"/>
                <a:ea typeface="Montserrat"/>
                <a:cs typeface="Montserrat"/>
                <a:sym typeface="Montserrat"/>
              </a:rPr>
            </a:br>
            <a:r>
              <a:rPr lang="es-MX" sz="2800">
                <a:solidFill>
                  <a:srgbClr val="FF6A39"/>
                </a:solidFill>
                <a:latin typeface="Montserrat"/>
                <a:ea typeface="Montserrat"/>
                <a:cs typeface="Montserrat"/>
                <a:sym typeface="Montserrat"/>
              </a:rPr>
              <a:t>Predicción de visitantes:</a:t>
            </a:r>
            <a:endParaRPr sz="280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2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100" b="0" i="0" u="none" strike="noStrike" cap="none">
              <a:solidFill>
                <a:srgbClr val="FF6A39"/>
              </a:solidFill>
              <a:latin typeface="Montserrat"/>
              <a:ea typeface="Montserrat"/>
              <a:cs typeface="Montserrat"/>
              <a:sym typeface="Montserrat"/>
            </a:endParaRPr>
          </a:p>
        </p:txBody>
      </p:sp>
      <p:cxnSp>
        <p:nvCxnSpPr>
          <p:cNvPr id="189" name="Google Shape;189;g29f2c4eba8f_0_6"/>
          <p:cNvCxnSpPr/>
          <p:nvPr/>
        </p:nvCxnSpPr>
        <p:spPr>
          <a:xfrm>
            <a:off x="737128" y="1833320"/>
            <a:ext cx="2896800" cy="0"/>
          </a:xfrm>
          <a:prstGeom prst="straightConnector1">
            <a:avLst/>
          </a:prstGeom>
          <a:noFill/>
          <a:ln w="28575" cap="flat" cmpd="sng">
            <a:solidFill>
              <a:srgbClr val="FF6A39"/>
            </a:solidFill>
            <a:prstDash val="solid"/>
            <a:round/>
            <a:headEnd type="none" w="sm" len="sm"/>
            <a:tailEnd type="none" w="sm" len="sm"/>
          </a:ln>
        </p:spPr>
      </p:cxnSp>
      <p:sp>
        <p:nvSpPr>
          <p:cNvPr id="190" name="Google Shape;190;g29f2c4eba8f_0_6"/>
          <p:cNvSpPr txBox="1"/>
          <p:nvPr/>
        </p:nvSpPr>
        <p:spPr>
          <a:xfrm>
            <a:off x="7279950" y="1789075"/>
            <a:ext cx="7701900" cy="4240500"/>
          </a:xfrm>
          <a:prstGeom prst="rect">
            <a:avLst/>
          </a:prstGeom>
          <a:noFill/>
          <a:ln>
            <a:noFill/>
          </a:ln>
        </p:spPr>
        <p:txBody>
          <a:bodyPr spcFirstLastPara="1" wrap="square" lIns="147725" tIns="147725" rIns="147725" bIns="147725" anchor="t" anchorCtr="0">
            <a:noAutofit/>
          </a:bodyPr>
          <a:lstStyle/>
          <a:p>
            <a:pPr marL="0" lvl="0" indent="0" algn="l"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s-MX" sz="2800">
                <a:solidFill>
                  <a:srgbClr val="FF6A39"/>
                </a:solidFill>
                <a:latin typeface="Montserrat"/>
                <a:ea typeface="Montserrat"/>
                <a:cs typeface="Montserrat"/>
                <a:sym typeface="Montserrat"/>
              </a:rPr>
              <a:t>ARIMA (0,1,1)(1,0,0)</a:t>
            </a:r>
            <a:endParaRPr sz="280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s-MX" sz="3200">
                <a:solidFill>
                  <a:srgbClr val="4A86E8"/>
                </a:solidFill>
                <a:latin typeface="Montserrat"/>
                <a:ea typeface="Montserrat"/>
                <a:cs typeface="Montserrat"/>
                <a:sym typeface="Montserrat"/>
              </a:rPr>
              <a:t>Parte no estacional</a:t>
            </a:r>
            <a:endParaRPr sz="3200">
              <a:solidFill>
                <a:srgbClr val="4A86E8"/>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s-MX" sz="1600">
                <a:solidFill>
                  <a:schemeClr val="dk1"/>
                </a:solidFill>
                <a:latin typeface="Roboto"/>
                <a:ea typeface="Roboto"/>
                <a:cs typeface="Roboto"/>
                <a:sym typeface="Roboto"/>
              </a:rPr>
              <a:t>ARIMA(0,1,1):</a:t>
            </a:r>
            <a:endParaRPr sz="1600">
              <a:solidFill>
                <a:schemeClr val="dk1"/>
              </a:solidFill>
              <a:latin typeface="Roboto"/>
              <a:ea typeface="Roboto"/>
              <a:cs typeface="Roboto"/>
              <a:sym typeface="Roboto"/>
            </a:endParaRPr>
          </a:p>
          <a:p>
            <a:pPr marL="457200" lvl="0" indent="-330200" algn="l" rtl="0">
              <a:lnSpc>
                <a:spcPct val="115000"/>
              </a:lnSpc>
              <a:spcBef>
                <a:spcPts val="0"/>
              </a:spcBef>
              <a:spcAft>
                <a:spcPts val="0"/>
              </a:spcAft>
              <a:buClr>
                <a:srgbClr val="0F0F0F"/>
              </a:buClr>
              <a:buSzPts val="1600"/>
              <a:buFont typeface="Roboto"/>
              <a:buChar char="●"/>
            </a:pPr>
            <a:r>
              <a:rPr lang="es-MX" sz="1600">
                <a:solidFill>
                  <a:srgbClr val="0F0F0F"/>
                </a:solidFill>
                <a:latin typeface="Roboto"/>
                <a:ea typeface="Roboto"/>
                <a:cs typeface="Roboto"/>
                <a:sym typeface="Roboto"/>
              </a:rPr>
              <a:t>No hay componente autorregresivo (ARIMA(p, d, q), p=0).</a:t>
            </a:r>
            <a:endParaRPr sz="1600">
              <a:solidFill>
                <a:srgbClr val="0F0F0F"/>
              </a:solidFill>
              <a:latin typeface="Roboto"/>
              <a:ea typeface="Roboto"/>
              <a:cs typeface="Roboto"/>
              <a:sym typeface="Roboto"/>
            </a:endParaRPr>
          </a:p>
          <a:p>
            <a:pPr marL="457200" lvl="0" indent="-330200" algn="l" rtl="0">
              <a:lnSpc>
                <a:spcPct val="115000"/>
              </a:lnSpc>
              <a:spcBef>
                <a:spcPts val="0"/>
              </a:spcBef>
              <a:spcAft>
                <a:spcPts val="0"/>
              </a:spcAft>
              <a:buClr>
                <a:srgbClr val="0F0F0F"/>
              </a:buClr>
              <a:buSzPts val="1600"/>
              <a:buFont typeface="Roboto"/>
              <a:buChar char="●"/>
            </a:pPr>
            <a:r>
              <a:rPr lang="es-MX" sz="1600">
                <a:solidFill>
                  <a:srgbClr val="0F0F0F"/>
                </a:solidFill>
                <a:latin typeface="Roboto"/>
                <a:ea typeface="Roboto"/>
                <a:cs typeface="Roboto"/>
                <a:sym typeface="Roboto"/>
              </a:rPr>
              <a:t>La serie temporal se diferencia una vez (d=1), lo que significa que se ha aplicado una diferenciación para hacerla estacionaria.</a:t>
            </a:r>
            <a:endParaRPr sz="1600">
              <a:solidFill>
                <a:srgbClr val="0F0F0F"/>
              </a:solidFill>
              <a:latin typeface="Roboto"/>
              <a:ea typeface="Roboto"/>
              <a:cs typeface="Roboto"/>
              <a:sym typeface="Roboto"/>
            </a:endParaRPr>
          </a:p>
          <a:p>
            <a:pPr marL="457200" lvl="0" indent="-330200" algn="l" rtl="0">
              <a:lnSpc>
                <a:spcPct val="115000"/>
              </a:lnSpc>
              <a:spcBef>
                <a:spcPts val="0"/>
              </a:spcBef>
              <a:spcAft>
                <a:spcPts val="0"/>
              </a:spcAft>
              <a:buClr>
                <a:srgbClr val="0F0F0F"/>
              </a:buClr>
              <a:buSzPts val="1600"/>
              <a:buFont typeface="Roboto"/>
              <a:buChar char="●"/>
            </a:pPr>
            <a:r>
              <a:rPr lang="es-MX" sz="1600">
                <a:solidFill>
                  <a:srgbClr val="0F0F0F"/>
                </a:solidFill>
                <a:latin typeface="Roboto"/>
                <a:ea typeface="Roboto"/>
                <a:cs typeface="Roboto"/>
                <a:sym typeface="Roboto"/>
              </a:rPr>
              <a:t>Hay un término de media móvil (q=1) en el modelo.</a:t>
            </a:r>
            <a:endParaRPr sz="1600">
              <a:solidFill>
                <a:srgbClr val="0F0F0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600" b="1">
              <a:solidFill>
                <a:srgbClr val="0F0F0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s-MX" sz="3200">
                <a:solidFill>
                  <a:srgbClr val="4A86E8"/>
                </a:solidFill>
                <a:latin typeface="Montserrat"/>
                <a:ea typeface="Montserrat"/>
                <a:cs typeface="Montserrat"/>
                <a:sym typeface="Montserrat"/>
              </a:rPr>
              <a:t>Parte estacional</a:t>
            </a:r>
            <a:endParaRPr sz="3200">
              <a:solidFill>
                <a:srgbClr val="4A86E8"/>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s-MX" sz="1600">
                <a:solidFill>
                  <a:schemeClr val="dk1"/>
                </a:solidFill>
                <a:latin typeface="Roboto"/>
                <a:ea typeface="Roboto"/>
                <a:cs typeface="Roboto"/>
                <a:sym typeface="Roboto"/>
              </a:rPr>
              <a:t>ARIMA(1,0,0):</a:t>
            </a:r>
            <a:endParaRPr sz="1600">
              <a:solidFill>
                <a:schemeClr val="dk1"/>
              </a:solidFill>
              <a:latin typeface="Roboto"/>
              <a:ea typeface="Roboto"/>
              <a:cs typeface="Roboto"/>
              <a:sym typeface="Roboto"/>
            </a:endParaRPr>
          </a:p>
          <a:p>
            <a:pPr marL="457200" lvl="0" indent="-330200" algn="l" rtl="0">
              <a:lnSpc>
                <a:spcPct val="115000"/>
              </a:lnSpc>
              <a:spcBef>
                <a:spcPts val="0"/>
              </a:spcBef>
              <a:spcAft>
                <a:spcPts val="0"/>
              </a:spcAft>
              <a:buClr>
                <a:srgbClr val="0F0F0F"/>
              </a:buClr>
              <a:buSzPts val="1600"/>
              <a:buFont typeface="Roboto"/>
              <a:buChar char="●"/>
            </a:pPr>
            <a:r>
              <a:rPr lang="es-MX" sz="1600">
                <a:solidFill>
                  <a:srgbClr val="0F0F0F"/>
                </a:solidFill>
                <a:latin typeface="Roboto"/>
                <a:ea typeface="Roboto"/>
                <a:cs typeface="Roboto"/>
                <a:sym typeface="Roboto"/>
              </a:rPr>
              <a:t>Hay un término autoregresivo estacional de orden 1 (P=1).</a:t>
            </a:r>
            <a:endParaRPr sz="1600">
              <a:solidFill>
                <a:srgbClr val="0F0F0F"/>
              </a:solidFill>
              <a:latin typeface="Roboto"/>
              <a:ea typeface="Roboto"/>
              <a:cs typeface="Roboto"/>
              <a:sym typeface="Roboto"/>
            </a:endParaRPr>
          </a:p>
          <a:p>
            <a:pPr marL="457200" lvl="0" indent="-330200" algn="l" rtl="0">
              <a:lnSpc>
                <a:spcPct val="115000"/>
              </a:lnSpc>
              <a:spcBef>
                <a:spcPts val="0"/>
              </a:spcBef>
              <a:spcAft>
                <a:spcPts val="0"/>
              </a:spcAft>
              <a:buClr>
                <a:srgbClr val="0F0F0F"/>
              </a:buClr>
              <a:buSzPts val="1600"/>
              <a:buFont typeface="Roboto"/>
              <a:buChar char="●"/>
            </a:pPr>
            <a:r>
              <a:rPr lang="es-MX" sz="1600">
                <a:solidFill>
                  <a:srgbClr val="0F0F0F"/>
                </a:solidFill>
                <a:latin typeface="Roboto"/>
                <a:ea typeface="Roboto"/>
                <a:cs typeface="Roboto"/>
                <a:sym typeface="Roboto"/>
              </a:rPr>
              <a:t>No hay diferenciación estacional (D=0).</a:t>
            </a:r>
            <a:endParaRPr sz="1600">
              <a:solidFill>
                <a:srgbClr val="0F0F0F"/>
              </a:solidFill>
              <a:latin typeface="Roboto"/>
              <a:ea typeface="Roboto"/>
              <a:cs typeface="Roboto"/>
              <a:sym typeface="Roboto"/>
            </a:endParaRPr>
          </a:p>
          <a:p>
            <a:pPr marL="457200" lvl="0" indent="-330200" algn="l" rtl="0">
              <a:lnSpc>
                <a:spcPct val="115000"/>
              </a:lnSpc>
              <a:spcBef>
                <a:spcPts val="0"/>
              </a:spcBef>
              <a:spcAft>
                <a:spcPts val="0"/>
              </a:spcAft>
              <a:buClr>
                <a:srgbClr val="0F0F0F"/>
              </a:buClr>
              <a:buSzPts val="1600"/>
              <a:buFont typeface="Roboto"/>
              <a:buChar char="●"/>
            </a:pPr>
            <a:r>
              <a:rPr lang="es-MX" sz="1600">
                <a:solidFill>
                  <a:srgbClr val="0F0F0F"/>
                </a:solidFill>
                <a:latin typeface="Roboto"/>
                <a:ea typeface="Roboto"/>
                <a:cs typeface="Roboto"/>
                <a:sym typeface="Roboto"/>
              </a:rPr>
              <a:t>No hay componente de media móvil estacional (Q=0).</a:t>
            </a:r>
            <a:endParaRPr sz="1600">
              <a:solidFill>
                <a:srgbClr val="0F0F0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800">
              <a:solidFill>
                <a:srgbClr val="4A86E8"/>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2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100" b="0" i="0" u="none" strike="noStrike" cap="none">
              <a:solidFill>
                <a:srgbClr val="FF6A39"/>
              </a:solidFill>
              <a:latin typeface="Montserrat"/>
              <a:ea typeface="Montserrat"/>
              <a:cs typeface="Montserrat"/>
              <a:sym typeface="Montserrat"/>
            </a:endParaRPr>
          </a:p>
        </p:txBody>
      </p:sp>
      <p:pic>
        <p:nvPicPr>
          <p:cNvPr id="191" name="Google Shape;191;g29f2c4eba8f_0_6"/>
          <p:cNvPicPr preferRelativeResize="0"/>
          <p:nvPr/>
        </p:nvPicPr>
        <p:blipFill>
          <a:blip r:embed="rId5">
            <a:alphaModFix/>
          </a:blip>
          <a:stretch>
            <a:fillRect/>
          </a:stretch>
        </p:blipFill>
        <p:spPr>
          <a:xfrm>
            <a:off x="583399" y="2812099"/>
            <a:ext cx="5800600" cy="46485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g29efc97083c_0_53"/>
          <p:cNvSpPr txBox="1"/>
          <p:nvPr/>
        </p:nvSpPr>
        <p:spPr>
          <a:xfrm>
            <a:off x="499576" y="604125"/>
            <a:ext cx="114504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rgbClr val="0C0C0C"/>
                </a:solidFill>
                <a:latin typeface="Montserrat"/>
                <a:ea typeface="Montserrat"/>
                <a:cs typeface="Montserrat"/>
                <a:sym typeface="Montserrat"/>
              </a:rPr>
              <a:t>Producto</a:t>
            </a:r>
            <a:endParaRPr sz="6500" b="1" i="0" u="none" strike="noStrike" cap="none">
              <a:solidFill>
                <a:srgbClr val="0C0C0C"/>
              </a:solidFill>
              <a:latin typeface="Montserrat"/>
              <a:ea typeface="Montserrat"/>
              <a:cs typeface="Montserrat"/>
              <a:sym typeface="Montserrat"/>
            </a:endParaRPr>
          </a:p>
        </p:txBody>
      </p:sp>
      <p:pic>
        <p:nvPicPr>
          <p:cNvPr id="197" name="Google Shape;197;g29efc97083c_0_53"/>
          <p:cNvPicPr preferRelativeResize="0"/>
          <p:nvPr/>
        </p:nvPicPr>
        <p:blipFill rotWithShape="1">
          <a:blip r:embed="rId3">
            <a:alphaModFix/>
          </a:blip>
          <a:srcRect/>
          <a:stretch/>
        </p:blipFill>
        <p:spPr>
          <a:xfrm>
            <a:off x="583390" y="7587122"/>
            <a:ext cx="1430575" cy="126308"/>
          </a:xfrm>
          <a:prstGeom prst="rect">
            <a:avLst/>
          </a:prstGeom>
          <a:noFill/>
          <a:ln>
            <a:noFill/>
          </a:ln>
        </p:spPr>
      </p:pic>
      <p:pic>
        <p:nvPicPr>
          <p:cNvPr id="198" name="Google Shape;198;g29efc97083c_0_53"/>
          <p:cNvPicPr preferRelativeResize="0"/>
          <p:nvPr/>
        </p:nvPicPr>
        <p:blipFill rotWithShape="1">
          <a:blip r:embed="rId4">
            <a:alphaModFix/>
          </a:blip>
          <a:srcRect/>
          <a:stretch/>
        </p:blipFill>
        <p:spPr>
          <a:xfrm>
            <a:off x="9214925" y="218975"/>
            <a:ext cx="5800607" cy="1372800"/>
          </a:xfrm>
          <a:prstGeom prst="rect">
            <a:avLst/>
          </a:prstGeom>
          <a:noFill/>
          <a:ln>
            <a:noFill/>
          </a:ln>
        </p:spPr>
      </p:pic>
      <p:sp>
        <p:nvSpPr>
          <p:cNvPr id="199" name="Google Shape;199;g29efc97083c_0_53"/>
          <p:cNvSpPr txBox="1"/>
          <p:nvPr/>
        </p:nvSpPr>
        <p:spPr>
          <a:xfrm>
            <a:off x="499575" y="2941125"/>
            <a:ext cx="4182900" cy="3538200"/>
          </a:xfrm>
          <a:prstGeom prst="rect">
            <a:avLst/>
          </a:prstGeom>
          <a:noFill/>
          <a:ln>
            <a:noFill/>
          </a:ln>
        </p:spPr>
        <p:txBody>
          <a:bodyPr spcFirstLastPara="1" wrap="square" lIns="147725" tIns="147725" rIns="147725" bIns="147725" anchor="t" anchorCtr="0">
            <a:noAutofit/>
          </a:bodyPr>
          <a:lstStyle/>
          <a:p>
            <a:pPr marL="0" lvl="0" indent="0" algn="ctr"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s-MX" sz="2800">
                <a:solidFill>
                  <a:srgbClr val="FF6A39"/>
                </a:solidFill>
                <a:latin typeface="Montserrat"/>
                <a:ea typeface="Montserrat"/>
                <a:cs typeface="Montserrat"/>
                <a:sym typeface="Montserrat"/>
              </a:rPr>
              <a:t>Top-10 dinámico histórico de países con más turistas en Japón:</a:t>
            </a:r>
            <a:endParaRPr sz="2800">
              <a:solidFill>
                <a:srgbClr val="FF6A39"/>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3200"/>
              <a:buFont typeface="Arial"/>
              <a:buNone/>
            </a:pPr>
            <a:endParaRPr sz="3200">
              <a:solidFill>
                <a:srgbClr val="FF6A39"/>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3200"/>
              <a:buFont typeface="Arial"/>
              <a:buNone/>
            </a:pPr>
            <a:endParaRPr sz="3100" b="0" i="0" u="none" strike="noStrike" cap="none">
              <a:solidFill>
                <a:srgbClr val="FF6A39"/>
              </a:solidFill>
              <a:latin typeface="Montserrat"/>
              <a:ea typeface="Montserrat"/>
              <a:cs typeface="Montserrat"/>
              <a:sym typeface="Montserrat"/>
            </a:endParaRPr>
          </a:p>
        </p:txBody>
      </p:sp>
      <p:cxnSp>
        <p:nvCxnSpPr>
          <p:cNvPr id="200" name="Google Shape;200;g29efc97083c_0_53"/>
          <p:cNvCxnSpPr/>
          <p:nvPr/>
        </p:nvCxnSpPr>
        <p:spPr>
          <a:xfrm>
            <a:off x="737128" y="1833320"/>
            <a:ext cx="2896800" cy="0"/>
          </a:xfrm>
          <a:prstGeom prst="straightConnector1">
            <a:avLst/>
          </a:prstGeom>
          <a:noFill/>
          <a:ln w="28575" cap="flat" cmpd="sng">
            <a:solidFill>
              <a:srgbClr val="FF6A39"/>
            </a:solidFill>
            <a:prstDash val="solid"/>
            <a:round/>
            <a:headEnd type="none" w="sm" len="sm"/>
            <a:tailEnd type="none" w="sm" len="sm"/>
          </a:ln>
        </p:spPr>
      </p:cxnSp>
      <p:pic>
        <p:nvPicPr>
          <p:cNvPr id="201" name="Google Shape;201;g29efc97083c_0_53"/>
          <p:cNvPicPr preferRelativeResize="0"/>
          <p:nvPr/>
        </p:nvPicPr>
        <p:blipFill rotWithShape="1">
          <a:blip r:embed="rId5">
            <a:alphaModFix/>
          </a:blip>
          <a:srcRect/>
          <a:stretch/>
        </p:blipFill>
        <p:spPr>
          <a:xfrm>
            <a:off x="13228775" y="5664175"/>
            <a:ext cx="1893750" cy="2315925"/>
          </a:xfrm>
          <a:prstGeom prst="rect">
            <a:avLst/>
          </a:prstGeom>
          <a:noFill/>
          <a:ln>
            <a:noFill/>
          </a:ln>
        </p:spPr>
      </p:pic>
      <p:pic>
        <p:nvPicPr>
          <p:cNvPr id="202" name="Google Shape;202;g29efc97083c_0_53"/>
          <p:cNvPicPr preferRelativeResize="0"/>
          <p:nvPr/>
        </p:nvPicPr>
        <p:blipFill rotWithShape="1">
          <a:blip r:embed="rId6">
            <a:alphaModFix amt="50000"/>
          </a:blip>
          <a:srcRect l="-33910" t="-27793" r="43795" b="47186"/>
          <a:stretch/>
        </p:blipFill>
        <p:spPr>
          <a:xfrm>
            <a:off x="11949975" y="5246211"/>
            <a:ext cx="3172550" cy="2675413"/>
          </a:xfrm>
          <a:prstGeom prst="rect">
            <a:avLst/>
          </a:prstGeom>
          <a:noFill/>
          <a:ln>
            <a:noFill/>
          </a:ln>
        </p:spPr>
      </p:pic>
      <p:pic>
        <p:nvPicPr>
          <p:cNvPr id="203" name="Google Shape;203;g29efc97083c_0_53"/>
          <p:cNvPicPr preferRelativeResize="0"/>
          <p:nvPr/>
        </p:nvPicPr>
        <p:blipFill>
          <a:blip r:embed="rId7">
            <a:alphaModFix/>
          </a:blip>
          <a:stretch>
            <a:fillRect/>
          </a:stretch>
        </p:blipFill>
        <p:spPr>
          <a:xfrm>
            <a:off x="5646475" y="1591775"/>
            <a:ext cx="7194414" cy="5995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6A39"/>
        </a:solidFill>
        <a:effectLst/>
      </p:bgPr>
    </p:bg>
    <p:spTree>
      <p:nvGrpSpPr>
        <p:cNvPr id="1" name="Shape 207"/>
        <p:cNvGrpSpPr/>
        <p:nvPr/>
      </p:nvGrpSpPr>
      <p:grpSpPr>
        <a:xfrm>
          <a:off x="0" y="0"/>
          <a:ext cx="0" cy="0"/>
          <a:chOff x="0" y="0"/>
          <a:chExt cx="0" cy="0"/>
        </a:xfrm>
      </p:grpSpPr>
      <p:sp>
        <p:nvSpPr>
          <p:cNvPr id="208" name="Google Shape;208;g29decb33c71_0_0"/>
          <p:cNvSpPr/>
          <p:nvPr/>
        </p:nvSpPr>
        <p:spPr>
          <a:xfrm>
            <a:off x="10106532" y="0"/>
            <a:ext cx="5016000" cy="7934700"/>
          </a:xfrm>
          <a:prstGeom prst="rect">
            <a:avLst/>
          </a:prstGeom>
          <a:solidFill>
            <a:srgbClr val="16181C"/>
          </a:solid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Arial"/>
              <a:ea typeface="Arial"/>
              <a:cs typeface="Arial"/>
              <a:sym typeface="Arial"/>
            </a:endParaRPr>
          </a:p>
        </p:txBody>
      </p:sp>
      <p:sp>
        <p:nvSpPr>
          <p:cNvPr id="209" name="Google Shape;209;g29decb33c71_0_0"/>
          <p:cNvSpPr txBox="1"/>
          <p:nvPr/>
        </p:nvSpPr>
        <p:spPr>
          <a:xfrm>
            <a:off x="1700960" y="2389500"/>
            <a:ext cx="7214400" cy="3526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800"/>
              <a:buFont typeface="Arial"/>
              <a:buNone/>
            </a:pPr>
            <a:endParaRPr sz="6800" b="1" i="0" u="none" strike="noStrike" cap="none">
              <a:solidFill>
                <a:srgbClr val="FFFFFF"/>
              </a:solidFill>
              <a:latin typeface="Montserrat"/>
              <a:ea typeface="Montserrat"/>
              <a:cs typeface="Montserrat"/>
              <a:sym typeface="Montserrat"/>
            </a:endParaRPr>
          </a:p>
        </p:txBody>
      </p:sp>
      <p:pic>
        <p:nvPicPr>
          <p:cNvPr id="210" name="Google Shape;210;g29decb33c71_0_0"/>
          <p:cNvPicPr preferRelativeResize="0"/>
          <p:nvPr/>
        </p:nvPicPr>
        <p:blipFill rotWithShape="1">
          <a:blip r:embed="rId3">
            <a:alphaModFix/>
          </a:blip>
          <a:srcRect/>
          <a:stretch/>
        </p:blipFill>
        <p:spPr>
          <a:xfrm flipH="1">
            <a:off x="149960" y="4411099"/>
            <a:ext cx="182144" cy="2553200"/>
          </a:xfrm>
          <a:prstGeom prst="rect">
            <a:avLst/>
          </a:prstGeom>
          <a:noFill/>
          <a:ln>
            <a:noFill/>
          </a:ln>
        </p:spPr>
      </p:pic>
      <p:cxnSp>
        <p:nvCxnSpPr>
          <p:cNvPr id="211" name="Google Shape;211;g29decb33c71_0_0"/>
          <p:cNvCxnSpPr/>
          <p:nvPr/>
        </p:nvCxnSpPr>
        <p:spPr>
          <a:xfrm>
            <a:off x="14475850" y="6859925"/>
            <a:ext cx="0" cy="1061700"/>
          </a:xfrm>
          <a:prstGeom prst="straightConnector1">
            <a:avLst/>
          </a:prstGeom>
          <a:noFill/>
          <a:ln w="19050" cap="flat" cmpd="sng">
            <a:solidFill>
              <a:schemeClr val="lt1"/>
            </a:solidFill>
            <a:prstDash val="solid"/>
            <a:round/>
            <a:headEnd type="none" w="sm" len="sm"/>
            <a:tailEnd type="none" w="sm" len="sm"/>
          </a:ln>
        </p:spPr>
      </p:cxnSp>
      <p:pic>
        <p:nvPicPr>
          <p:cNvPr id="212" name="Google Shape;212;g29decb33c71_0_0"/>
          <p:cNvPicPr preferRelativeResize="0"/>
          <p:nvPr/>
        </p:nvPicPr>
        <p:blipFill rotWithShape="1">
          <a:blip r:embed="rId4">
            <a:alphaModFix/>
          </a:blip>
          <a:srcRect/>
          <a:stretch/>
        </p:blipFill>
        <p:spPr>
          <a:xfrm>
            <a:off x="10901977" y="2886617"/>
            <a:ext cx="3017469" cy="3024898"/>
          </a:xfrm>
          <a:prstGeom prst="rect">
            <a:avLst/>
          </a:prstGeom>
          <a:noFill/>
          <a:ln>
            <a:noFill/>
          </a:ln>
        </p:spPr>
      </p:pic>
      <p:pic>
        <p:nvPicPr>
          <p:cNvPr id="213" name="Google Shape;213;g29decb33c71_0_0"/>
          <p:cNvPicPr preferRelativeResize="0"/>
          <p:nvPr/>
        </p:nvPicPr>
        <p:blipFill rotWithShape="1">
          <a:blip r:embed="rId5">
            <a:alphaModFix/>
          </a:blip>
          <a:srcRect/>
          <a:stretch/>
        </p:blipFill>
        <p:spPr>
          <a:xfrm>
            <a:off x="8119915" y="607839"/>
            <a:ext cx="3384330" cy="841873"/>
          </a:xfrm>
          <a:prstGeom prst="rect">
            <a:avLst/>
          </a:prstGeom>
          <a:noFill/>
          <a:ln>
            <a:noFill/>
          </a:ln>
        </p:spPr>
      </p:pic>
      <p:cxnSp>
        <p:nvCxnSpPr>
          <p:cNvPr id="214" name="Google Shape;214;g29decb33c71_0_0"/>
          <p:cNvCxnSpPr/>
          <p:nvPr/>
        </p:nvCxnSpPr>
        <p:spPr>
          <a:xfrm>
            <a:off x="14475844" y="-11"/>
            <a:ext cx="0" cy="2549100"/>
          </a:xfrm>
          <a:prstGeom prst="straightConnector1">
            <a:avLst/>
          </a:prstGeom>
          <a:noFill/>
          <a:ln w="19050" cap="flat" cmpd="sng">
            <a:solidFill>
              <a:schemeClr val="lt1"/>
            </a:solidFill>
            <a:prstDash val="solid"/>
            <a:round/>
            <a:headEnd type="none" w="sm" len="sm"/>
            <a:tailEnd type="none" w="sm" len="sm"/>
          </a:ln>
        </p:spPr>
      </p:cxnSp>
      <p:pic>
        <p:nvPicPr>
          <p:cNvPr id="215" name="Google Shape;215;g29decb33c71_0_0"/>
          <p:cNvPicPr preferRelativeResize="0"/>
          <p:nvPr/>
        </p:nvPicPr>
        <p:blipFill rotWithShape="1">
          <a:blip r:embed="rId6">
            <a:alphaModFix amt="50000"/>
          </a:blip>
          <a:srcRect l="-22411" t="-32621" r="32297" b="52015"/>
          <a:stretch/>
        </p:blipFill>
        <p:spPr>
          <a:xfrm>
            <a:off x="7908124" y="1837720"/>
            <a:ext cx="7214400" cy="6083906"/>
          </a:xfrm>
          <a:prstGeom prst="rect">
            <a:avLst/>
          </a:prstGeom>
          <a:noFill/>
          <a:ln>
            <a:noFill/>
          </a:ln>
        </p:spPr>
      </p:pic>
      <p:sp>
        <p:nvSpPr>
          <p:cNvPr id="216" name="Google Shape;216;g29decb33c71_0_0"/>
          <p:cNvSpPr txBox="1"/>
          <p:nvPr/>
        </p:nvSpPr>
        <p:spPr>
          <a:xfrm>
            <a:off x="674799" y="2392975"/>
            <a:ext cx="93936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chemeClr val="lt1"/>
                </a:solidFill>
                <a:latin typeface="Montserrat"/>
                <a:ea typeface="Montserrat"/>
                <a:cs typeface="Montserrat"/>
                <a:sym typeface="Montserrat"/>
              </a:rPr>
              <a:t>Diferenciación</a:t>
            </a:r>
            <a:endParaRPr sz="6500" b="1" i="0" u="none" strike="noStrike" cap="none">
              <a:solidFill>
                <a:schemeClr val="lt1"/>
              </a:solidFill>
              <a:latin typeface="Montserrat"/>
              <a:ea typeface="Montserrat"/>
              <a:cs typeface="Montserrat"/>
              <a:sym typeface="Montserrat"/>
            </a:endParaRPr>
          </a:p>
        </p:txBody>
      </p:sp>
      <p:sp>
        <p:nvSpPr>
          <p:cNvPr id="217" name="Google Shape;217;g29decb33c71_0_0"/>
          <p:cNvSpPr txBox="1"/>
          <p:nvPr/>
        </p:nvSpPr>
        <p:spPr>
          <a:xfrm>
            <a:off x="584525" y="4148400"/>
            <a:ext cx="8413200" cy="16554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Montserrat"/>
              <a:ea typeface="Montserrat"/>
              <a:cs typeface="Montserrat"/>
              <a:sym typeface="Montserrat"/>
            </a:endParaRPr>
          </a:p>
        </p:txBody>
      </p:sp>
      <p:sp>
        <p:nvSpPr>
          <p:cNvPr id="218" name="Google Shape;218;g29decb33c71_0_0"/>
          <p:cNvSpPr txBox="1"/>
          <p:nvPr/>
        </p:nvSpPr>
        <p:spPr>
          <a:xfrm>
            <a:off x="681549" y="389884"/>
            <a:ext cx="8814900" cy="7077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s-MX" sz="2900" b="1">
                <a:solidFill>
                  <a:schemeClr val="lt1"/>
                </a:solidFill>
                <a:latin typeface="Montserrat SemiBold"/>
                <a:ea typeface="Montserrat SemiBold"/>
                <a:cs typeface="Montserrat SemiBold"/>
                <a:sym typeface="Montserrat SemiBold"/>
              </a:rPr>
              <a:t>04</a:t>
            </a:r>
            <a:endParaRPr sz="2900" b="1" i="0" u="none" strike="noStrike" cap="none">
              <a:solidFill>
                <a:schemeClr val="lt1"/>
              </a:solidFill>
              <a:latin typeface="Montserrat SemiBold"/>
              <a:ea typeface="Montserrat SemiBold"/>
              <a:cs typeface="Montserrat SemiBold"/>
              <a:sym typeface="Montserrat SemiBold"/>
            </a:endParaRPr>
          </a:p>
        </p:txBody>
      </p:sp>
      <p:pic>
        <p:nvPicPr>
          <p:cNvPr id="219" name="Google Shape;219;g29decb33c71_0_0"/>
          <p:cNvPicPr preferRelativeResize="0"/>
          <p:nvPr/>
        </p:nvPicPr>
        <p:blipFill rotWithShape="1">
          <a:blip r:embed="rId3">
            <a:alphaModFix/>
          </a:blip>
          <a:srcRect/>
          <a:stretch/>
        </p:blipFill>
        <p:spPr>
          <a:xfrm flipH="1">
            <a:off x="149960" y="5078371"/>
            <a:ext cx="182144" cy="2553200"/>
          </a:xfrm>
          <a:prstGeom prst="rect">
            <a:avLst/>
          </a:prstGeom>
          <a:noFill/>
          <a:ln>
            <a:noFill/>
          </a:ln>
        </p:spPr>
      </p:pic>
      <p:cxnSp>
        <p:nvCxnSpPr>
          <p:cNvPr id="220" name="Google Shape;220;g29decb33c71_0_0"/>
          <p:cNvCxnSpPr/>
          <p:nvPr/>
        </p:nvCxnSpPr>
        <p:spPr>
          <a:xfrm>
            <a:off x="841478" y="4114752"/>
            <a:ext cx="2896800" cy="0"/>
          </a:xfrm>
          <a:prstGeom prst="straightConnector1">
            <a:avLst/>
          </a:prstGeom>
          <a:noFill/>
          <a:ln w="28575" cap="flat" cmpd="sng">
            <a:solidFill>
              <a:srgbClr val="182227"/>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4"/>
        <p:cNvGrpSpPr/>
        <p:nvPr/>
      </p:nvGrpSpPr>
      <p:grpSpPr>
        <a:xfrm>
          <a:off x="0" y="0"/>
          <a:ext cx="0" cy="0"/>
          <a:chOff x="0" y="0"/>
          <a:chExt cx="0" cy="0"/>
        </a:xfrm>
      </p:grpSpPr>
      <p:pic>
        <p:nvPicPr>
          <p:cNvPr id="225" name="Google Shape;225;g29decb33c71_0_16"/>
          <p:cNvPicPr preferRelativeResize="0"/>
          <p:nvPr/>
        </p:nvPicPr>
        <p:blipFill rotWithShape="1">
          <a:blip r:embed="rId3">
            <a:alphaModFix amt="50000"/>
          </a:blip>
          <a:srcRect l="-33910" t="-27793" r="43795" b="47186"/>
          <a:stretch/>
        </p:blipFill>
        <p:spPr>
          <a:xfrm>
            <a:off x="11949975" y="5246211"/>
            <a:ext cx="3172550" cy="2675413"/>
          </a:xfrm>
          <a:prstGeom prst="rect">
            <a:avLst/>
          </a:prstGeom>
          <a:noFill/>
          <a:ln>
            <a:noFill/>
          </a:ln>
        </p:spPr>
      </p:pic>
      <p:sp>
        <p:nvSpPr>
          <p:cNvPr id="226" name="Google Shape;226;g29decb33c71_0_16"/>
          <p:cNvSpPr txBox="1"/>
          <p:nvPr/>
        </p:nvSpPr>
        <p:spPr>
          <a:xfrm>
            <a:off x="499575" y="604125"/>
            <a:ext cx="79740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000" b="1">
                <a:solidFill>
                  <a:srgbClr val="0C0C0C"/>
                </a:solidFill>
                <a:latin typeface="Montserrat"/>
                <a:ea typeface="Montserrat"/>
                <a:cs typeface="Montserrat"/>
                <a:sym typeface="Montserrat"/>
              </a:rPr>
              <a:t>¿Por qué elegimos nuestro modelo?</a:t>
            </a:r>
            <a:endParaRPr sz="6000" b="1" i="0" u="none" strike="noStrike" cap="none">
              <a:solidFill>
                <a:srgbClr val="0C0C0C"/>
              </a:solidFill>
              <a:latin typeface="Montserrat"/>
              <a:ea typeface="Montserrat"/>
              <a:cs typeface="Montserrat"/>
              <a:sym typeface="Montserrat"/>
            </a:endParaRPr>
          </a:p>
        </p:txBody>
      </p:sp>
      <p:sp>
        <p:nvSpPr>
          <p:cNvPr id="227" name="Google Shape;227;g29decb33c71_0_16"/>
          <p:cNvSpPr txBox="1"/>
          <p:nvPr/>
        </p:nvSpPr>
        <p:spPr>
          <a:xfrm>
            <a:off x="507200" y="2460875"/>
            <a:ext cx="7701900" cy="35382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MX" sz="2800">
                <a:solidFill>
                  <a:srgbClr val="FF6A39"/>
                </a:solidFill>
                <a:latin typeface="Montserrat"/>
                <a:ea typeface="Montserrat"/>
                <a:cs typeface="Montserrat"/>
                <a:sym typeface="Montserrat"/>
              </a:rPr>
              <a:t>Dado que R es una gran herramienta para realizar ejercicios estadísticos y econométricos, decidimos crear un modelo de predicción sobre una variable que abarcase una multitud de fenómenos que afectasen su variación, y que fueran interesantes de analizar. Dicha variable es el turismo, cuyos valores se vieron afectados en los últimos años por eventos deportivos mundiales, así como por el COVID-19.</a:t>
            </a:r>
            <a:endParaRPr sz="28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2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100" b="0" i="0" u="none" strike="noStrike" cap="none">
              <a:solidFill>
                <a:srgbClr val="FF6A39"/>
              </a:solidFill>
              <a:latin typeface="Montserrat"/>
              <a:ea typeface="Montserrat"/>
              <a:cs typeface="Montserrat"/>
              <a:sym typeface="Montserrat"/>
            </a:endParaRPr>
          </a:p>
        </p:txBody>
      </p:sp>
      <p:cxnSp>
        <p:nvCxnSpPr>
          <p:cNvPr id="228" name="Google Shape;228;g29decb33c71_0_16"/>
          <p:cNvCxnSpPr/>
          <p:nvPr/>
        </p:nvCxnSpPr>
        <p:spPr>
          <a:xfrm>
            <a:off x="744753" y="2513020"/>
            <a:ext cx="2896800" cy="0"/>
          </a:xfrm>
          <a:prstGeom prst="straightConnector1">
            <a:avLst/>
          </a:prstGeom>
          <a:noFill/>
          <a:ln w="28575" cap="flat" cmpd="sng">
            <a:solidFill>
              <a:srgbClr val="FF6A39"/>
            </a:solidFill>
            <a:prstDash val="solid"/>
            <a:round/>
            <a:headEnd type="none" w="sm" len="sm"/>
            <a:tailEnd type="none" w="sm" len="sm"/>
          </a:ln>
        </p:spPr>
      </p:cxnSp>
      <p:pic>
        <p:nvPicPr>
          <p:cNvPr id="229" name="Google Shape;229;g29decb33c71_0_16"/>
          <p:cNvPicPr preferRelativeResize="0"/>
          <p:nvPr/>
        </p:nvPicPr>
        <p:blipFill rotWithShape="1">
          <a:blip r:embed="rId4">
            <a:alphaModFix/>
          </a:blip>
          <a:srcRect/>
          <a:stretch/>
        </p:blipFill>
        <p:spPr>
          <a:xfrm>
            <a:off x="583390" y="7587122"/>
            <a:ext cx="1430575" cy="126308"/>
          </a:xfrm>
          <a:prstGeom prst="rect">
            <a:avLst/>
          </a:prstGeom>
          <a:noFill/>
          <a:ln>
            <a:noFill/>
          </a:ln>
        </p:spPr>
      </p:pic>
      <p:pic>
        <p:nvPicPr>
          <p:cNvPr id="230" name="Google Shape;230;g29decb33c71_0_16"/>
          <p:cNvPicPr preferRelativeResize="0"/>
          <p:nvPr/>
        </p:nvPicPr>
        <p:blipFill rotWithShape="1">
          <a:blip r:embed="rId5">
            <a:alphaModFix/>
          </a:blip>
          <a:srcRect/>
          <a:stretch/>
        </p:blipFill>
        <p:spPr>
          <a:xfrm>
            <a:off x="9214925" y="218975"/>
            <a:ext cx="5800607" cy="1372800"/>
          </a:xfrm>
          <a:prstGeom prst="rect">
            <a:avLst/>
          </a:prstGeom>
          <a:noFill/>
          <a:ln>
            <a:noFill/>
          </a:ln>
        </p:spPr>
      </p:pic>
      <p:pic>
        <p:nvPicPr>
          <p:cNvPr id="231" name="Google Shape;231;g29decb33c71_0_16"/>
          <p:cNvPicPr preferRelativeResize="0"/>
          <p:nvPr/>
        </p:nvPicPr>
        <p:blipFill rotWithShape="1">
          <a:blip r:embed="rId6">
            <a:alphaModFix/>
          </a:blip>
          <a:srcRect/>
          <a:stretch/>
        </p:blipFill>
        <p:spPr>
          <a:xfrm>
            <a:off x="13228775" y="5664175"/>
            <a:ext cx="1893750" cy="2315925"/>
          </a:xfrm>
          <a:prstGeom prst="rect">
            <a:avLst/>
          </a:prstGeom>
          <a:noFill/>
          <a:ln>
            <a:noFill/>
          </a:ln>
        </p:spPr>
      </p:pic>
      <p:sp>
        <p:nvSpPr>
          <p:cNvPr id="232" name="Google Shape;232;g29decb33c71_0_16"/>
          <p:cNvSpPr txBox="1"/>
          <p:nvPr/>
        </p:nvSpPr>
        <p:spPr>
          <a:xfrm>
            <a:off x="8102725" y="2506175"/>
            <a:ext cx="70197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2800">
                <a:solidFill>
                  <a:srgbClr val="FF6A39"/>
                </a:solidFill>
                <a:latin typeface="Montserrat"/>
                <a:ea typeface="Montserrat"/>
                <a:cs typeface="Montserrat"/>
                <a:sym typeface="Montserrat"/>
              </a:rPr>
              <a:t>Asimismo, Japón es un excelente ejemplo para evaluar este fenómeno, ya que, por sus políticas migratorias  ante la pandemia y su rol como anfitrión de los Juegos Olímpicos, resulta en un país que muestra una sustancial variación en su cantidad de turistas. Así como por su rápida recuperación turística. </a:t>
            </a:r>
            <a:endParaRPr sz="2800">
              <a:solidFill>
                <a:srgbClr val="FF6A39"/>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pic>
        <p:nvPicPr>
          <p:cNvPr id="237" name="Google Shape;237;g29decb33c71_0_79"/>
          <p:cNvPicPr preferRelativeResize="0"/>
          <p:nvPr/>
        </p:nvPicPr>
        <p:blipFill rotWithShape="1">
          <a:blip r:embed="rId3">
            <a:alphaModFix amt="50000"/>
          </a:blip>
          <a:srcRect l="-33910" t="-27793" r="43795" b="47186"/>
          <a:stretch/>
        </p:blipFill>
        <p:spPr>
          <a:xfrm>
            <a:off x="11949975" y="5246211"/>
            <a:ext cx="3172550" cy="2675413"/>
          </a:xfrm>
          <a:prstGeom prst="rect">
            <a:avLst/>
          </a:prstGeom>
          <a:noFill/>
          <a:ln>
            <a:noFill/>
          </a:ln>
        </p:spPr>
      </p:pic>
      <p:sp>
        <p:nvSpPr>
          <p:cNvPr id="238" name="Google Shape;238;g29decb33c71_0_79"/>
          <p:cNvSpPr txBox="1"/>
          <p:nvPr/>
        </p:nvSpPr>
        <p:spPr>
          <a:xfrm>
            <a:off x="499576" y="604125"/>
            <a:ext cx="114504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rgbClr val="0C0C0C"/>
                </a:solidFill>
                <a:latin typeface="Montserrat"/>
                <a:ea typeface="Montserrat"/>
                <a:cs typeface="Montserrat"/>
                <a:sym typeface="Montserrat"/>
              </a:rPr>
              <a:t>Diferenciación</a:t>
            </a:r>
            <a:endParaRPr sz="6500" b="1" i="0" u="none" strike="noStrike" cap="none">
              <a:solidFill>
                <a:srgbClr val="0C0C0C"/>
              </a:solidFill>
              <a:latin typeface="Montserrat"/>
              <a:ea typeface="Montserrat"/>
              <a:cs typeface="Montserrat"/>
              <a:sym typeface="Montserrat"/>
            </a:endParaRPr>
          </a:p>
        </p:txBody>
      </p:sp>
      <p:cxnSp>
        <p:nvCxnSpPr>
          <p:cNvPr id="239" name="Google Shape;239;g29decb33c71_0_79"/>
          <p:cNvCxnSpPr/>
          <p:nvPr/>
        </p:nvCxnSpPr>
        <p:spPr>
          <a:xfrm>
            <a:off x="744753" y="2513020"/>
            <a:ext cx="2896800" cy="0"/>
          </a:xfrm>
          <a:prstGeom prst="straightConnector1">
            <a:avLst/>
          </a:prstGeom>
          <a:noFill/>
          <a:ln w="28575" cap="flat" cmpd="sng">
            <a:solidFill>
              <a:srgbClr val="FF6A39"/>
            </a:solidFill>
            <a:prstDash val="solid"/>
            <a:round/>
            <a:headEnd type="none" w="sm" len="sm"/>
            <a:tailEnd type="none" w="sm" len="sm"/>
          </a:ln>
        </p:spPr>
      </p:cxnSp>
      <p:pic>
        <p:nvPicPr>
          <p:cNvPr id="240" name="Google Shape;240;g29decb33c71_0_79"/>
          <p:cNvPicPr preferRelativeResize="0"/>
          <p:nvPr/>
        </p:nvPicPr>
        <p:blipFill rotWithShape="1">
          <a:blip r:embed="rId4">
            <a:alphaModFix/>
          </a:blip>
          <a:srcRect/>
          <a:stretch/>
        </p:blipFill>
        <p:spPr>
          <a:xfrm>
            <a:off x="583390" y="7587122"/>
            <a:ext cx="1430575" cy="126308"/>
          </a:xfrm>
          <a:prstGeom prst="rect">
            <a:avLst/>
          </a:prstGeom>
          <a:noFill/>
          <a:ln>
            <a:noFill/>
          </a:ln>
        </p:spPr>
      </p:pic>
      <p:pic>
        <p:nvPicPr>
          <p:cNvPr id="241" name="Google Shape;241;g29decb33c71_0_79"/>
          <p:cNvPicPr preferRelativeResize="0"/>
          <p:nvPr/>
        </p:nvPicPr>
        <p:blipFill rotWithShape="1">
          <a:blip r:embed="rId5">
            <a:alphaModFix/>
          </a:blip>
          <a:srcRect/>
          <a:stretch/>
        </p:blipFill>
        <p:spPr>
          <a:xfrm>
            <a:off x="9214925" y="218975"/>
            <a:ext cx="5800607" cy="1372800"/>
          </a:xfrm>
          <a:prstGeom prst="rect">
            <a:avLst/>
          </a:prstGeom>
          <a:noFill/>
          <a:ln>
            <a:noFill/>
          </a:ln>
        </p:spPr>
      </p:pic>
      <p:pic>
        <p:nvPicPr>
          <p:cNvPr id="242" name="Google Shape;242;g29decb33c71_0_79"/>
          <p:cNvPicPr preferRelativeResize="0"/>
          <p:nvPr/>
        </p:nvPicPr>
        <p:blipFill rotWithShape="1">
          <a:blip r:embed="rId6">
            <a:alphaModFix/>
          </a:blip>
          <a:srcRect/>
          <a:stretch/>
        </p:blipFill>
        <p:spPr>
          <a:xfrm>
            <a:off x="13228775" y="5664175"/>
            <a:ext cx="1893750" cy="2315925"/>
          </a:xfrm>
          <a:prstGeom prst="rect">
            <a:avLst/>
          </a:prstGeom>
          <a:noFill/>
          <a:ln>
            <a:noFill/>
          </a:ln>
        </p:spPr>
      </p:pic>
      <p:sp>
        <p:nvSpPr>
          <p:cNvPr id="243" name="Google Shape;243;g29decb33c71_0_79"/>
          <p:cNvSpPr txBox="1"/>
          <p:nvPr/>
        </p:nvSpPr>
        <p:spPr>
          <a:xfrm>
            <a:off x="8102725" y="2506175"/>
            <a:ext cx="7019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6A39"/>
              </a:solidFill>
              <a:latin typeface="Montserrat"/>
              <a:ea typeface="Montserrat"/>
              <a:cs typeface="Montserrat"/>
              <a:sym typeface="Montserrat"/>
            </a:endParaRPr>
          </a:p>
        </p:txBody>
      </p:sp>
      <p:pic>
        <p:nvPicPr>
          <p:cNvPr id="244" name="Google Shape;244;g29decb33c71_0_79"/>
          <p:cNvPicPr preferRelativeResize="0"/>
          <p:nvPr/>
        </p:nvPicPr>
        <p:blipFill rotWithShape="1">
          <a:blip r:embed="rId7">
            <a:alphaModFix/>
          </a:blip>
          <a:srcRect/>
          <a:stretch/>
        </p:blipFill>
        <p:spPr>
          <a:xfrm>
            <a:off x="11576664" y="3566831"/>
            <a:ext cx="1077125" cy="1088009"/>
          </a:xfrm>
          <a:prstGeom prst="rect">
            <a:avLst/>
          </a:prstGeom>
          <a:noFill/>
          <a:ln>
            <a:noFill/>
          </a:ln>
        </p:spPr>
      </p:pic>
      <p:pic>
        <p:nvPicPr>
          <p:cNvPr id="245" name="Google Shape;245;g29decb33c71_0_79"/>
          <p:cNvPicPr preferRelativeResize="0"/>
          <p:nvPr/>
        </p:nvPicPr>
        <p:blipFill rotWithShape="1">
          <a:blip r:embed="rId8">
            <a:alphaModFix/>
          </a:blip>
          <a:srcRect/>
          <a:stretch/>
        </p:blipFill>
        <p:spPr>
          <a:xfrm>
            <a:off x="1546765" y="3595400"/>
            <a:ext cx="1010218" cy="1030881"/>
          </a:xfrm>
          <a:prstGeom prst="rect">
            <a:avLst/>
          </a:prstGeom>
          <a:noFill/>
          <a:ln>
            <a:noFill/>
          </a:ln>
        </p:spPr>
      </p:pic>
      <p:pic>
        <p:nvPicPr>
          <p:cNvPr id="246" name="Google Shape;246;g29decb33c71_0_79"/>
          <p:cNvPicPr preferRelativeResize="0"/>
          <p:nvPr/>
        </p:nvPicPr>
        <p:blipFill rotWithShape="1">
          <a:blip r:embed="rId9">
            <a:alphaModFix/>
          </a:blip>
          <a:srcRect/>
          <a:stretch/>
        </p:blipFill>
        <p:spPr>
          <a:xfrm>
            <a:off x="4854498" y="3566230"/>
            <a:ext cx="1089214" cy="1089216"/>
          </a:xfrm>
          <a:prstGeom prst="rect">
            <a:avLst/>
          </a:prstGeom>
          <a:noFill/>
          <a:ln>
            <a:noFill/>
          </a:ln>
        </p:spPr>
      </p:pic>
      <p:sp>
        <p:nvSpPr>
          <p:cNvPr id="247" name="Google Shape;247;g29decb33c71_0_79"/>
          <p:cNvSpPr txBox="1"/>
          <p:nvPr/>
        </p:nvSpPr>
        <p:spPr>
          <a:xfrm>
            <a:off x="3812850" y="4926288"/>
            <a:ext cx="3172500" cy="107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2900">
                <a:solidFill>
                  <a:schemeClr val="dk2"/>
                </a:solidFill>
              </a:rPr>
              <a:t>Mejores Ideas con comunicación</a:t>
            </a:r>
            <a:endParaRPr sz="2900">
              <a:solidFill>
                <a:schemeClr val="dk2"/>
              </a:solidFill>
            </a:endParaRPr>
          </a:p>
        </p:txBody>
      </p:sp>
      <p:sp>
        <p:nvSpPr>
          <p:cNvPr id="248" name="Google Shape;248;g29decb33c71_0_79"/>
          <p:cNvSpPr txBox="1"/>
          <p:nvPr/>
        </p:nvSpPr>
        <p:spPr>
          <a:xfrm>
            <a:off x="465625" y="5032975"/>
            <a:ext cx="3172500" cy="63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2900">
                <a:solidFill>
                  <a:schemeClr val="dk2"/>
                </a:solidFill>
              </a:rPr>
              <a:t>Trabajo en equipo </a:t>
            </a:r>
            <a:endParaRPr sz="2900">
              <a:solidFill>
                <a:schemeClr val="dk2"/>
              </a:solidFill>
            </a:endParaRPr>
          </a:p>
        </p:txBody>
      </p:sp>
      <p:sp>
        <p:nvSpPr>
          <p:cNvPr id="249" name="Google Shape;249;g29decb33c71_0_79"/>
          <p:cNvSpPr txBox="1"/>
          <p:nvPr/>
        </p:nvSpPr>
        <p:spPr>
          <a:xfrm>
            <a:off x="10528975" y="4926288"/>
            <a:ext cx="3172500" cy="107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2900">
                <a:solidFill>
                  <a:schemeClr val="dk2"/>
                </a:solidFill>
              </a:rPr>
              <a:t>Key points importantes</a:t>
            </a:r>
            <a:endParaRPr sz="2900">
              <a:solidFill>
                <a:schemeClr val="dk2"/>
              </a:solidFill>
            </a:endParaRPr>
          </a:p>
        </p:txBody>
      </p:sp>
      <p:pic>
        <p:nvPicPr>
          <p:cNvPr id="250" name="Google Shape;250;g29decb33c71_0_79"/>
          <p:cNvPicPr preferRelativeResize="0"/>
          <p:nvPr/>
        </p:nvPicPr>
        <p:blipFill rotWithShape="1">
          <a:blip r:embed="rId10">
            <a:alphaModFix/>
          </a:blip>
          <a:srcRect/>
          <a:stretch/>
        </p:blipFill>
        <p:spPr>
          <a:xfrm>
            <a:off x="8221617" y="3583863"/>
            <a:ext cx="1077136" cy="1053943"/>
          </a:xfrm>
          <a:prstGeom prst="rect">
            <a:avLst/>
          </a:prstGeom>
          <a:noFill/>
          <a:ln>
            <a:noFill/>
          </a:ln>
        </p:spPr>
      </p:pic>
      <p:sp>
        <p:nvSpPr>
          <p:cNvPr id="251" name="Google Shape;251;g29decb33c71_0_79"/>
          <p:cNvSpPr txBox="1"/>
          <p:nvPr/>
        </p:nvSpPr>
        <p:spPr>
          <a:xfrm>
            <a:off x="7204075" y="4926288"/>
            <a:ext cx="3172500" cy="107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2900">
                <a:solidFill>
                  <a:schemeClr val="dk2"/>
                </a:solidFill>
              </a:rPr>
              <a:t>Equipo Multidisciplinario</a:t>
            </a:r>
            <a:endParaRPr sz="29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6A39"/>
        </a:solidFill>
        <a:effectLst/>
      </p:bgPr>
    </p:bg>
    <p:spTree>
      <p:nvGrpSpPr>
        <p:cNvPr id="1" name="Shape 255"/>
        <p:cNvGrpSpPr/>
        <p:nvPr/>
      </p:nvGrpSpPr>
      <p:grpSpPr>
        <a:xfrm>
          <a:off x="0" y="0"/>
          <a:ext cx="0" cy="0"/>
          <a:chOff x="0" y="0"/>
          <a:chExt cx="0" cy="0"/>
        </a:xfrm>
      </p:grpSpPr>
      <p:sp>
        <p:nvSpPr>
          <p:cNvPr id="256" name="Google Shape;256;g29decb34235_4_1"/>
          <p:cNvSpPr/>
          <p:nvPr/>
        </p:nvSpPr>
        <p:spPr>
          <a:xfrm>
            <a:off x="10106532" y="0"/>
            <a:ext cx="5016000" cy="7934700"/>
          </a:xfrm>
          <a:prstGeom prst="rect">
            <a:avLst/>
          </a:prstGeom>
          <a:solidFill>
            <a:srgbClr val="16181C"/>
          </a:solid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Arial"/>
              <a:ea typeface="Arial"/>
              <a:cs typeface="Arial"/>
              <a:sym typeface="Arial"/>
            </a:endParaRPr>
          </a:p>
        </p:txBody>
      </p:sp>
      <p:sp>
        <p:nvSpPr>
          <p:cNvPr id="257" name="Google Shape;257;g29decb34235_4_1"/>
          <p:cNvSpPr txBox="1"/>
          <p:nvPr/>
        </p:nvSpPr>
        <p:spPr>
          <a:xfrm>
            <a:off x="1700960" y="2389500"/>
            <a:ext cx="7214400" cy="3526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800"/>
              <a:buFont typeface="Arial"/>
              <a:buNone/>
            </a:pPr>
            <a:endParaRPr sz="6800" b="1" i="0" u="none" strike="noStrike" cap="none">
              <a:solidFill>
                <a:srgbClr val="FFFFFF"/>
              </a:solidFill>
              <a:latin typeface="Montserrat"/>
              <a:ea typeface="Montserrat"/>
              <a:cs typeface="Montserrat"/>
              <a:sym typeface="Montserrat"/>
            </a:endParaRPr>
          </a:p>
        </p:txBody>
      </p:sp>
      <p:pic>
        <p:nvPicPr>
          <p:cNvPr id="258" name="Google Shape;258;g29decb34235_4_1"/>
          <p:cNvPicPr preferRelativeResize="0"/>
          <p:nvPr/>
        </p:nvPicPr>
        <p:blipFill rotWithShape="1">
          <a:blip r:embed="rId3">
            <a:alphaModFix/>
          </a:blip>
          <a:srcRect/>
          <a:stretch/>
        </p:blipFill>
        <p:spPr>
          <a:xfrm flipH="1">
            <a:off x="149960" y="4411099"/>
            <a:ext cx="182144" cy="2553200"/>
          </a:xfrm>
          <a:prstGeom prst="rect">
            <a:avLst/>
          </a:prstGeom>
          <a:noFill/>
          <a:ln>
            <a:noFill/>
          </a:ln>
        </p:spPr>
      </p:pic>
      <p:cxnSp>
        <p:nvCxnSpPr>
          <p:cNvPr id="259" name="Google Shape;259;g29decb34235_4_1"/>
          <p:cNvCxnSpPr/>
          <p:nvPr/>
        </p:nvCxnSpPr>
        <p:spPr>
          <a:xfrm>
            <a:off x="14475850" y="6859925"/>
            <a:ext cx="0" cy="1061700"/>
          </a:xfrm>
          <a:prstGeom prst="straightConnector1">
            <a:avLst/>
          </a:prstGeom>
          <a:noFill/>
          <a:ln w="19050" cap="flat" cmpd="sng">
            <a:solidFill>
              <a:schemeClr val="lt1"/>
            </a:solidFill>
            <a:prstDash val="solid"/>
            <a:round/>
            <a:headEnd type="none" w="sm" len="sm"/>
            <a:tailEnd type="none" w="sm" len="sm"/>
          </a:ln>
        </p:spPr>
      </p:cxnSp>
      <p:pic>
        <p:nvPicPr>
          <p:cNvPr id="260" name="Google Shape;260;g29decb34235_4_1"/>
          <p:cNvPicPr preferRelativeResize="0"/>
          <p:nvPr/>
        </p:nvPicPr>
        <p:blipFill rotWithShape="1">
          <a:blip r:embed="rId4">
            <a:alphaModFix/>
          </a:blip>
          <a:srcRect/>
          <a:stretch/>
        </p:blipFill>
        <p:spPr>
          <a:xfrm>
            <a:off x="10901977" y="2886617"/>
            <a:ext cx="3017469" cy="3024898"/>
          </a:xfrm>
          <a:prstGeom prst="rect">
            <a:avLst/>
          </a:prstGeom>
          <a:noFill/>
          <a:ln>
            <a:noFill/>
          </a:ln>
        </p:spPr>
      </p:pic>
      <p:pic>
        <p:nvPicPr>
          <p:cNvPr id="261" name="Google Shape;261;g29decb34235_4_1"/>
          <p:cNvPicPr preferRelativeResize="0"/>
          <p:nvPr/>
        </p:nvPicPr>
        <p:blipFill rotWithShape="1">
          <a:blip r:embed="rId5">
            <a:alphaModFix/>
          </a:blip>
          <a:srcRect/>
          <a:stretch/>
        </p:blipFill>
        <p:spPr>
          <a:xfrm>
            <a:off x="8119915" y="607839"/>
            <a:ext cx="3384330" cy="841873"/>
          </a:xfrm>
          <a:prstGeom prst="rect">
            <a:avLst/>
          </a:prstGeom>
          <a:noFill/>
          <a:ln>
            <a:noFill/>
          </a:ln>
        </p:spPr>
      </p:pic>
      <p:cxnSp>
        <p:nvCxnSpPr>
          <p:cNvPr id="262" name="Google Shape;262;g29decb34235_4_1"/>
          <p:cNvCxnSpPr/>
          <p:nvPr/>
        </p:nvCxnSpPr>
        <p:spPr>
          <a:xfrm>
            <a:off x="14475844" y="-11"/>
            <a:ext cx="0" cy="2549100"/>
          </a:xfrm>
          <a:prstGeom prst="straightConnector1">
            <a:avLst/>
          </a:prstGeom>
          <a:noFill/>
          <a:ln w="19050" cap="flat" cmpd="sng">
            <a:solidFill>
              <a:schemeClr val="lt1"/>
            </a:solidFill>
            <a:prstDash val="solid"/>
            <a:round/>
            <a:headEnd type="none" w="sm" len="sm"/>
            <a:tailEnd type="none" w="sm" len="sm"/>
          </a:ln>
        </p:spPr>
      </p:cxnSp>
      <p:pic>
        <p:nvPicPr>
          <p:cNvPr id="263" name="Google Shape;263;g29decb34235_4_1"/>
          <p:cNvPicPr preferRelativeResize="0"/>
          <p:nvPr/>
        </p:nvPicPr>
        <p:blipFill rotWithShape="1">
          <a:blip r:embed="rId6">
            <a:alphaModFix amt="50000"/>
          </a:blip>
          <a:srcRect l="-22411" t="-32621" r="32297" b="52015"/>
          <a:stretch/>
        </p:blipFill>
        <p:spPr>
          <a:xfrm>
            <a:off x="7908124" y="1837720"/>
            <a:ext cx="7214400" cy="6083906"/>
          </a:xfrm>
          <a:prstGeom prst="rect">
            <a:avLst/>
          </a:prstGeom>
          <a:noFill/>
          <a:ln>
            <a:noFill/>
          </a:ln>
        </p:spPr>
      </p:pic>
      <p:sp>
        <p:nvSpPr>
          <p:cNvPr id="264" name="Google Shape;264;g29decb34235_4_1"/>
          <p:cNvSpPr txBox="1"/>
          <p:nvPr/>
        </p:nvSpPr>
        <p:spPr>
          <a:xfrm>
            <a:off x="674799" y="2392975"/>
            <a:ext cx="93936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chemeClr val="lt1"/>
                </a:solidFill>
                <a:latin typeface="Montserrat"/>
                <a:ea typeface="Montserrat"/>
                <a:cs typeface="Montserrat"/>
                <a:sym typeface="Montserrat"/>
              </a:rPr>
              <a:t>Proximos Pasos</a:t>
            </a:r>
            <a:endParaRPr sz="6500" b="1" i="0" u="none" strike="noStrike" cap="none">
              <a:solidFill>
                <a:schemeClr val="lt1"/>
              </a:solidFill>
              <a:latin typeface="Montserrat"/>
              <a:ea typeface="Montserrat"/>
              <a:cs typeface="Montserrat"/>
              <a:sym typeface="Montserrat"/>
            </a:endParaRPr>
          </a:p>
        </p:txBody>
      </p:sp>
      <p:sp>
        <p:nvSpPr>
          <p:cNvPr id="265" name="Google Shape;265;g29decb34235_4_1"/>
          <p:cNvSpPr txBox="1"/>
          <p:nvPr/>
        </p:nvSpPr>
        <p:spPr>
          <a:xfrm>
            <a:off x="584525" y="4148400"/>
            <a:ext cx="8413200" cy="16554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Montserrat"/>
              <a:ea typeface="Montserrat"/>
              <a:cs typeface="Montserrat"/>
              <a:sym typeface="Montserrat"/>
            </a:endParaRPr>
          </a:p>
        </p:txBody>
      </p:sp>
      <p:sp>
        <p:nvSpPr>
          <p:cNvPr id="266" name="Google Shape;266;g29decb34235_4_1"/>
          <p:cNvSpPr txBox="1"/>
          <p:nvPr/>
        </p:nvSpPr>
        <p:spPr>
          <a:xfrm>
            <a:off x="681549" y="389884"/>
            <a:ext cx="8814900" cy="7077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s-MX" sz="2900" b="1">
                <a:solidFill>
                  <a:schemeClr val="lt1"/>
                </a:solidFill>
                <a:latin typeface="Montserrat SemiBold"/>
                <a:ea typeface="Montserrat SemiBold"/>
                <a:cs typeface="Montserrat SemiBold"/>
                <a:sym typeface="Montserrat SemiBold"/>
              </a:rPr>
              <a:t>05</a:t>
            </a:r>
            <a:endParaRPr sz="2900" b="1" i="0" u="none" strike="noStrike" cap="none">
              <a:solidFill>
                <a:schemeClr val="lt1"/>
              </a:solidFill>
              <a:latin typeface="Montserrat SemiBold"/>
              <a:ea typeface="Montserrat SemiBold"/>
              <a:cs typeface="Montserrat SemiBold"/>
              <a:sym typeface="Montserrat SemiBold"/>
            </a:endParaRPr>
          </a:p>
        </p:txBody>
      </p:sp>
      <p:pic>
        <p:nvPicPr>
          <p:cNvPr id="267" name="Google Shape;267;g29decb34235_4_1"/>
          <p:cNvPicPr preferRelativeResize="0"/>
          <p:nvPr/>
        </p:nvPicPr>
        <p:blipFill rotWithShape="1">
          <a:blip r:embed="rId3">
            <a:alphaModFix/>
          </a:blip>
          <a:srcRect/>
          <a:stretch/>
        </p:blipFill>
        <p:spPr>
          <a:xfrm flipH="1">
            <a:off x="149960" y="5078371"/>
            <a:ext cx="182144" cy="2553200"/>
          </a:xfrm>
          <a:prstGeom prst="rect">
            <a:avLst/>
          </a:prstGeom>
          <a:noFill/>
          <a:ln>
            <a:noFill/>
          </a:ln>
        </p:spPr>
      </p:pic>
      <p:cxnSp>
        <p:nvCxnSpPr>
          <p:cNvPr id="268" name="Google Shape;268;g29decb34235_4_1"/>
          <p:cNvCxnSpPr/>
          <p:nvPr/>
        </p:nvCxnSpPr>
        <p:spPr>
          <a:xfrm>
            <a:off x="841478" y="4114752"/>
            <a:ext cx="2896800" cy="0"/>
          </a:xfrm>
          <a:prstGeom prst="straightConnector1">
            <a:avLst/>
          </a:prstGeom>
          <a:noFill/>
          <a:ln w="28575" cap="flat" cmpd="sng">
            <a:solidFill>
              <a:srgbClr val="182227"/>
            </a:solidFill>
            <a:prstDash val="solid"/>
            <a:round/>
            <a:headEnd type="none" w="sm" len="sm"/>
            <a:tailEnd type="none" w="sm" len="sm"/>
          </a:ln>
        </p:spPr>
      </p:cxnSp>
      <p:pic>
        <p:nvPicPr>
          <p:cNvPr id="269" name="Google Shape;269;g29decb34235_4_1"/>
          <p:cNvPicPr preferRelativeResize="0"/>
          <p:nvPr/>
        </p:nvPicPr>
        <p:blipFill rotWithShape="1">
          <a:blip r:embed="rId7">
            <a:alphaModFix/>
          </a:blip>
          <a:srcRect/>
          <a:stretch/>
        </p:blipFill>
        <p:spPr>
          <a:xfrm>
            <a:off x="0" y="3014553"/>
            <a:ext cx="3522375" cy="490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pic>
        <p:nvPicPr>
          <p:cNvPr id="274" name="Google Shape;274;g29decb34235_4_17"/>
          <p:cNvPicPr preferRelativeResize="0"/>
          <p:nvPr/>
        </p:nvPicPr>
        <p:blipFill rotWithShape="1">
          <a:blip r:embed="rId3">
            <a:alphaModFix amt="50000"/>
          </a:blip>
          <a:srcRect l="-33910" t="-27793" r="43795" b="47186"/>
          <a:stretch/>
        </p:blipFill>
        <p:spPr>
          <a:xfrm>
            <a:off x="6916025" y="1001075"/>
            <a:ext cx="8206500" cy="6920553"/>
          </a:xfrm>
          <a:prstGeom prst="rect">
            <a:avLst/>
          </a:prstGeom>
          <a:noFill/>
          <a:ln>
            <a:noFill/>
          </a:ln>
        </p:spPr>
      </p:pic>
      <p:sp>
        <p:nvSpPr>
          <p:cNvPr id="275" name="Google Shape;275;g29decb34235_4_17"/>
          <p:cNvSpPr txBox="1"/>
          <p:nvPr/>
        </p:nvSpPr>
        <p:spPr>
          <a:xfrm>
            <a:off x="575776" y="223125"/>
            <a:ext cx="114504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rgbClr val="0C0C0C"/>
                </a:solidFill>
                <a:latin typeface="Montserrat"/>
                <a:ea typeface="Montserrat"/>
                <a:cs typeface="Montserrat"/>
                <a:sym typeface="Montserrat"/>
              </a:rPr>
              <a:t>Próximos pasos</a:t>
            </a:r>
            <a:endParaRPr sz="6500" b="1" i="0" u="none" strike="noStrike" cap="none">
              <a:solidFill>
                <a:srgbClr val="0C0C0C"/>
              </a:solidFill>
              <a:latin typeface="Montserrat"/>
              <a:ea typeface="Montserrat"/>
              <a:cs typeface="Montserrat"/>
              <a:sym typeface="Montserrat"/>
            </a:endParaRPr>
          </a:p>
        </p:txBody>
      </p:sp>
      <p:sp>
        <p:nvSpPr>
          <p:cNvPr id="276" name="Google Shape;276;g29decb34235_4_17"/>
          <p:cNvSpPr txBox="1"/>
          <p:nvPr/>
        </p:nvSpPr>
        <p:spPr>
          <a:xfrm>
            <a:off x="1024350" y="2708113"/>
            <a:ext cx="9000600" cy="35382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MX" sz="3000">
                <a:solidFill>
                  <a:srgbClr val="FF6A39"/>
                </a:solidFill>
                <a:latin typeface="Montserrat"/>
                <a:ea typeface="Montserrat"/>
                <a:cs typeface="Montserrat"/>
                <a:sym typeface="Montserrat"/>
              </a:rPr>
              <a:t>Adaptar el modelo para predecir el comportamiento de turistas en diferentes países.</a:t>
            </a:r>
            <a:endParaRPr sz="30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0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r>
              <a:rPr lang="es-MX" sz="3000">
                <a:solidFill>
                  <a:srgbClr val="FF6A39"/>
                </a:solidFill>
                <a:latin typeface="Montserrat"/>
                <a:ea typeface="Montserrat"/>
                <a:cs typeface="Montserrat"/>
                <a:sym typeface="Montserrat"/>
              </a:rPr>
              <a:t>Integrar el modelo para las agencias de turismo mexicanas, para que predigan la estacionalidad del turismo en Japón y puedan hacer promociones e incrementen su facturación.</a:t>
            </a:r>
            <a:endParaRPr sz="3000">
              <a:solidFill>
                <a:srgbClr val="FF6A39"/>
              </a:solidFill>
              <a:latin typeface="Montserrat"/>
              <a:ea typeface="Montserrat"/>
              <a:cs typeface="Montserrat"/>
              <a:sym typeface="Montserrat"/>
            </a:endParaRPr>
          </a:p>
        </p:txBody>
      </p:sp>
      <p:cxnSp>
        <p:nvCxnSpPr>
          <p:cNvPr id="277" name="Google Shape;277;g29decb34235_4_17"/>
          <p:cNvCxnSpPr/>
          <p:nvPr/>
        </p:nvCxnSpPr>
        <p:spPr>
          <a:xfrm>
            <a:off x="820953" y="1522420"/>
            <a:ext cx="2896800" cy="0"/>
          </a:xfrm>
          <a:prstGeom prst="straightConnector1">
            <a:avLst/>
          </a:prstGeom>
          <a:noFill/>
          <a:ln w="28575" cap="flat" cmpd="sng">
            <a:solidFill>
              <a:srgbClr val="FF6A39"/>
            </a:solidFill>
            <a:prstDash val="solid"/>
            <a:round/>
            <a:headEnd type="none" w="sm" len="sm"/>
            <a:tailEnd type="none" w="sm" len="sm"/>
          </a:ln>
        </p:spPr>
      </p:cxnSp>
      <p:pic>
        <p:nvPicPr>
          <p:cNvPr id="278" name="Google Shape;278;g29decb34235_4_17"/>
          <p:cNvPicPr preferRelativeResize="0"/>
          <p:nvPr/>
        </p:nvPicPr>
        <p:blipFill rotWithShape="1">
          <a:blip r:embed="rId4">
            <a:alphaModFix/>
          </a:blip>
          <a:srcRect/>
          <a:stretch/>
        </p:blipFill>
        <p:spPr>
          <a:xfrm>
            <a:off x="583390" y="7358522"/>
            <a:ext cx="1430575" cy="126308"/>
          </a:xfrm>
          <a:prstGeom prst="rect">
            <a:avLst/>
          </a:prstGeom>
          <a:noFill/>
          <a:ln>
            <a:noFill/>
          </a:ln>
        </p:spPr>
      </p:pic>
      <p:pic>
        <p:nvPicPr>
          <p:cNvPr id="279" name="Google Shape;279;g29decb34235_4_17"/>
          <p:cNvPicPr preferRelativeResize="0"/>
          <p:nvPr/>
        </p:nvPicPr>
        <p:blipFill rotWithShape="1">
          <a:blip r:embed="rId5">
            <a:alphaModFix/>
          </a:blip>
          <a:srcRect/>
          <a:stretch/>
        </p:blipFill>
        <p:spPr>
          <a:xfrm>
            <a:off x="9214925" y="218975"/>
            <a:ext cx="5800607" cy="1372800"/>
          </a:xfrm>
          <a:prstGeom prst="rect">
            <a:avLst/>
          </a:prstGeom>
          <a:noFill/>
          <a:ln>
            <a:noFill/>
          </a:ln>
        </p:spPr>
      </p:pic>
      <p:pic>
        <p:nvPicPr>
          <p:cNvPr id="280" name="Google Shape;280;g29decb34235_4_17"/>
          <p:cNvPicPr preferRelativeResize="0"/>
          <p:nvPr/>
        </p:nvPicPr>
        <p:blipFill rotWithShape="1">
          <a:blip r:embed="rId6">
            <a:alphaModFix/>
          </a:blip>
          <a:srcRect/>
          <a:stretch/>
        </p:blipFill>
        <p:spPr>
          <a:xfrm>
            <a:off x="496575" y="2793692"/>
            <a:ext cx="613100" cy="705075"/>
          </a:xfrm>
          <a:prstGeom prst="rect">
            <a:avLst/>
          </a:prstGeom>
          <a:noFill/>
          <a:ln>
            <a:noFill/>
          </a:ln>
        </p:spPr>
      </p:pic>
      <p:pic>
        <p:nvPicPr>
          <p:cNvPr id="281" name="Google Shape;281;g29decb34235_4_17"/>
          <p:cNvPicPr preferRelativeResize="0"/>
          <p:nvPr/>
        </p:nvPicPr>
        <p:blipFill rotWithShape="1">
          <a:blip r:embed="rId6">
            <a:alphaModFix/>
          </a:blip>
          <a:srcRect/>
          <a:stretch/>
        </p:blipFill>
        <p:spPr>
          <a:xfrm>
            <a:off x="496575" y="4696542"/>
            <a:ext cx="613100" cy="705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g29f2c4eba8f_0_33"/>
          <p:cNvSpPr txBox="1"/>
          <p:nvPr/>
        </p:nvSpPr>
        <p:spPr>
          <a:xfrm>
            <a:off x="575776" y="223125"/>
            <a:ext cx="114504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rgbClr val="0C0C0C"/>
                </a:solidFill>
                <a:latin typeface="Montserrat"/>
                <a:ea typeface="Montserrat"/>
                <a:cs typeface="Montserrat"/>
                <a:sym typeface="Montserrat"/>
              </a:rPr>
              <a:t>Próximos pasos</a:t>
            </a:r>
            <a:endParaRPr sz="6500" b="1" i="0" u="none" strike="noStrike" cap="none">
              <a:solidFill>
                <a:srgbClr val="0C0C0C"/>
              </a:solidFill>
              <a:latin typeface="Montserrat"/>
              <a:ea typeface="Montserrat"/>
              <a:cs typeface="Montserrat"/>
              <a:sym typeface="Montserrat"/>
            </a:endParaRPr>
          </a:p>
        </p:txBody>
      </p:sp>
      <p:sp>
        <p:nvSpPr>
          <p:cNvPr id="287" name="Google Shape;287;g29f2c4eba8f_0_33"/>
          <p:cNvSpPr txBox="1"/>
          <p:nvPr/>
        </p:nvSpPr>
        <p:spPr>
          <a:xfrm>
            <a:off x="820950" y="1697863"/>
            <a:ext cx="9000600" cy="35382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MX" sz="3000">
                <a:solidFill>
                  <a:srgbClr val="FF6A39"/>
                </a:solidFill>
                <a:latin typeface="Montserrat"/>
                <a:ea typeface="Montserrat"/>
                <a:cs typeface="Montserrat"/>
                <a:sym typeface="Montserrat"/>
              </a:rPr>
              <a:t>Ejemplo</a:t>
            </a:r>
            <a:endParaRPr sz="30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r>
              <a:rPr lang="es-MX" sz="3000">
                <a:solidFill>
                  <a:srgbClr val="FF6A39"/>
                </a:solidFill>
                <a:latin typeface="Montserrat"/>
                <a:ea typeface="Montserrat"/>
                <a:cs typeface="Montserrat"/>
                <a:sym typeface="Montserrat"/>
              </a:rPr>
              <a:t>Para el caso de México</a:t>
            </a:r>
            <a:endParaRPr sz="30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0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000">
              <a:solidFill>
                <a:srgbClr val="FF6A39"/>
              </a:solidFill>
              <a:latin typeface="Montserrat"/>
              <a:ea typeface="Montserrat"/>
              <a:cs typeface="Montserrat"/>
              <a:sym typeface="Montserrat"/>
            </a:endParaRPr>
          </a:p>
        </p:txBody>
      </p:sp>
      <p:cxnSp>
        <p:nvCxnSpPr>
          <p:cNvPr id="288" name="Google Shape;288;g29f2c4eba8f_0_33"/>
          <p:cNvCxnSpPr/>
          <p:nvPr/>
        </p:nvCxnSpPr>
        <p:spPr>
          <a:xfrm>
            <a:off x="820953" y="1522420"/>
            <a:ext cx="2896800" cy="0"/>
          </a:xfrm>
          <a:prstGeom prst="straightConnector1">
            <a:avLst/>
          </a:prstGeom>
          <a:noFill/>
          <a:ln w="28575" cap="flat" cmpd="sng">
            <a:solidFill>
              <a:srgbClr val="FF6A39"/>
            </a:solidFill>
            <a:prstDash val="solid"/>
            <a:round/>
            <a:headEnd type="none" w="sm" len="sm"/>
            <a:tailEnd type="none" w="sm" len="sm"/>
          </a:ln>
        </p:spPr>
      </p:cxnSp>
      <p:pic>
        <p:nvPicPr>
          <p:cNvPr id="289" name="Google Shape;289;g29f2c4eba8f_0_33"/>
          <p:cNvPicPr preferRelativeResize="0"/>
          <p:nvPr/>
        </p:nvPicPr>
        <p:blipFill rotWithShape="1">
          <a:blip r:embed="rId3">
            <a:alphaModFix/>
          </a:blip>
          <a:srcRect/>
          <a:stretch/>
        </p:blipFill>
        <p:spPr>
          <a:xfrm>
            <a:off x="9214925" y="218975"/>
            <a:ext cx="5800607" cy="1372800"/>
          </a:xfrm>
          <a:prstGeom prst="rect">
            <a:avLst/>
          </a:prstGeom>
          <a:noFill/>
          <a:ln>
            <a:noFill/>
          </a:ln>
        </p:spPr>
      </p:pic>
      <p:pic>
        <p:nvPicPr>
          <p:cNvPr id="290" name="Google Shape;290;g29f2c4eba8f_0_33"/>
          <p:cNvPicPr preferRelativeResize="0"/>
          <p:nvPr/>
        </p:nvPicPr>
        <p:blipFill rotWithShape="1">
          <a:blip r:embed="rId4">
            <a:alphaModFix/>
          </a:blip>
          <a:srcRect/>
          <a:stretch/>
        </p:blipFill>
        <p:spPr>
          <a:xfrm>
            <a:off x="368275" y="1781167"/>
            <a:ext cx="613100" cy="705075"/>
          </a:xfrm>
          <a:prstGeom prst="rect">
            <a:avLst/>
          </a:prstGeom>
          <a:noFill/>
          <a:ln>
            <a:noFill/>
          </a:ln>
        </p:spPr>
      </p:pic>
      <p:pic>
        <p:nvPicPr>
          <p:cNvPr id="291" name="Google Shape;291;g29f2c4eba8f_0_33"/>
          <p:cNvPicPr preferRelativeResize="0"/>
          <p:nvPr/>
        </p:nvPicPr>
        <p:blipFill>
          <a:blip r:embed="rId5">
            <a:alphaModFix/>
          </a:blip>
          <a:stretch>
            <a:fillRect/>
          </a:stretch>
        </p:blipFill>
        <p:spPr>
          <a:xfrm>
            <a:off x="690987" y="2745000"/>
            <a:ext cx="5574475" cy="4859818"/>
          </a:xfrm>
          <a:prstGeom prst="rect">
            <a:avLst/>
          </a:prstGeom>
          <a:noFill/>
          <a:ln>
            <a:noFill/>
          </a:ln>
        </p:spPr>
      </p:pic>
      <p:pic>
        <p:nvPicPr>
          <p:cNvPr id="292" name="Google Shape;292;g29f2c4eba8f_0_33"/>
          <p:cNvPicPr preferRelativeResize="0"/>
          <p:nvPr/>
        </p:nvPicPr>
        <p:blipFill>
          <a:blip r:embed="rId6">
            <a:alphaModFix/>
          </a:blip>
          <a:stretch>
            <a:fillRect/>
          </a:stretch>
        </p:blipFill>
        <p:spPr>
          <a:xfrm>
            <a:off x="8001550" y="1697875"/>
            <a:ext cx="6013625" cy="4705875"/>
          </a:xfrm>
          <a:prstGeom prst="rect">
            <a:avLst/>
          </a:prstGeom>
          <a:noFill/>
          <a:ln>
            <a:noFill/>
          </a:ln>
        </p:spPr>
      </p:pic>
      <p:sp>
        <p:nvSpPr>
          <p:cNvPr id="293" name="Google Shape;293;g29f2c4eba8f_0_33"/>
          <p:cNvSpPr txBox="1"/>
          <p:nvPr/>
        </p:nvSpPr>
        <p:spPr>
          <a:xfrm>
            <a:off x="8001538" y="6718925"/>
            <a:ext cx="7167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2900">
                <a:solidFill>
                  <a:srgbClr val="FF6A39"/>
                </a:solidFill>
              </a:rPr>
              <a:t>ARIMA(0,1,1)(1,0,0)</a:t>
            </a:r>
            <a:endParaRPr sz="2900">
              <a:solidFill>
                <a:srgbClr val="FF6A3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9decb34235_2_0"/>
          <p:cNvSpPr txBox="1"/>
          <p:nvPr/>
        </p:nvSpPr>
        <p:spPr>
          <a:xfrm>
            <a:off x="3906325" y="1781175"/>
            <a:ext cx="9430500" cy="5090400"/>
          </a:xfrm>
          <a:prstGeom prst="rect">
            <a:avLst/>
          </a:prstGeom>
          <a:noFill/>
          <a:ln>
            <a:noFill/>
          </a:ln>
        </p:spPr>
        <p:txBody>
          <a:bodyPr spcFirstLastPara="1" wrap="square" lIns="147725" tIns="147725" rIns="147725" bIns="147725" anchor="t" anchorCtr="0">
            <a:noAutofit/>
          </a:bodyPr>
          <a:lstStyle/>
          <a:p>
            <a:pPr marL="0" marR="0" lvl="0" indent="0" algn="l" rtl="0">
              <a:lnSpc>
                <a:spcPct val="150000"/>
              </a:lnSpc>
              <a:spcBef>
                <a:spcPts val="0"/>
              </a:spcBef>
              <a:spcAft>
                <a:spcPts val="0"/>
              </a:spcAft>
              <a:buNone/>
            </a:pPr>
            <a:r>
              <a:rPr lang="es-MX" sz="2100">
                <a:solidFill>
                  <a:srgbClr val="2B303C"/>
                </a:solidFill>
                <a:latin typeface="Montserrat Medium"/>
                <a:ea typeface="Montserrat Medium"/>
                <a:cs typeface="Montserrat Medium"/>
                <a:sym typeface="Montserrat Medium"/>
              </a:rPr>
              <a:t>Kaggle. (2023). </a:t>
            </a:r>
            <a:r>
              <a:rPr lang="es-MX" sz="2100" i="1">
                <a:solidFill>
                  <a:srgbClr val="2B303C"/>
                </a:solidFill>
                <a:latin typeface="Montserrat Medium"/>
                <a:ea typeface="Montserrat Medium"/>
                <a:cs typeface="Montserrat Medium"/>
                <a:sym typeface="Montserrat Medium"/>
              </a:rPr>
              <a:t>【EDA】Number of visitors to Japan</a:t>
            </a:r>
            <a:r>
              <a:rPr lang="es-MX" sz="2100">
                <a:solidFill>
                  <a:srgbClr val="2B303C"/>
                </a:solidFill>
                <a:latin typeface="Montserrat Medium"/>
                <a:ea typeface="Montserrat Medium"/>
                <a:cs typeface="Montserrat Medium"/>
                <a:sym typeface="Montserrat Medium"/>
              </a:rPr>
              <a:t>. </a:t>
            </a:r>
            <a:r>
              <a:rPr lang="es-MX" sz="2100" u="sng">
                <a:solidFill>
                  <a:schemeClr val="hlink"/>
                </a:solidFill>
                <a:latin typeface="Montserrat Medium"/>
                <a:ea typeface="Montserrat Medium"/>
                <a:cs typeface="Montserrat Medium"/>
                <a:sym typeface="Montserrat Medium"/>
                <a:hlinkClick r:id="rId3"/>
              </a:rPr>
              <a:t>https://www.kaggle.com/datasets/risakashiwabara/japannumber-of-visitors-to-japan</a:t>
            </a:r>
            <a:endParaRPr sz="2100">
              <a:solidFill>
                <a:srgbClr val="2B303C"/>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Clr>
                <a:schemeClr val="dk1"/>
              </a:buClr>
              <a:buSzPts val="1100"/>
              <a:buFont typeface="Arial"/>
              <a:buNone/>
            </a:pPr>
            <a:r>
              <a:rPr lang="es-MX" sz="2100">
                <a:solidFill>
                  <a:schemeClr val="dk1"/>
                </a:solidFill>
              </a:rPr>
              <a:t>Ramírez Tonantzin (s.f.). I</a:t>
            </a:r>
            <a:r>
              <a:rPr lang="es-MX" sz="2100" i="1">
                <a:solidFill>
                  <a:schemeClr val="dk1"/>
                </a:solidFill>
              </a:rPr>
              <a:t>mportancia del turismo en Japón, la transformación de la industria turística tras la pandemia</a:t>
            </a:r>
            <a:r>
              <a:rPr lang="es-MX" sz="2100">
                <a:solidFill>
                  <a:schemeClr val="dk1"/>
                </a:solidFill>
              </a:rPr>
              <a:t>. Programa Universitario de Estudios sobre Asia y África. </a:t>
            </a:r>
            <a:r>
              <a:rPr lang="es-MX" sz="2100" u="sng">
                <a:solidFill>
                  <a:schemeClr val="hlink"/>
                </a:solidFill>
                <a:hlinkClick r:id="rId4"/>
              </a:rPr>
              <a:t>http://pueaa.unam.mx/blog/turismo-en-japon-pandemia#:~:text=De%20esta%20manera%2C%20Jap%C3%B3n%20es,avances%20tecnol%C3%B3gicos%20y%20vanguardias%20culturales</a:t>
            </a:r>
            <a:endParaRPr sz="2600">
              <a:solidFill>
                <a:srgbClr val="2B303C"/>
              </a:solidFill>
              <a:latin typeface="Montserrat Medium"/>
              <a:ea typeface="Montserrat Medium"/>
              <a:cs typeface="Montserrat Medium"/>
              <a:sym typeface="Montserrat Medium"/>
            </a:endParaRPr>
          </a:p>
        </p:txBody>
      </p:sp>
      <p:sp>
        <p:nvSpPr>
          <p:cNvPr id="299" name="Google Shape;299;g29decb34235_2_0"/>
          <p:cNvSpPr/>
          <p:nvPr/>
        </p:nvSpPr>
        <p:spPr>
          <a:xfrm>
            <a:off x="0" y="7716827"/>
            <a:ext cx="15122400" cy="205200"/>
          </a:xfrm>
          <a:prstGeom prst="rect">
            <a:avLst/>
          </a:prstGeom>
          <a:solidFill>
            <a:srgbClr val="1B1C1F"/>
          </a:solid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0" name="Google Shape;300;g29decb34235_2_0"/>
          <p:cNvPicPr preferRelativeResize="0"/>
          <p:nvPr/>
        </p:nvPicPr>
        <p:blipFill rotWithShape="1">
          <a:blip r:embed="rId5">
            <a:alphaModFix/>
          </a:blip>
          <a:srcRect/>
          <a:stretch/>
        </p:blipFill>
        <p:spPr>
          <a:xfrm>
            <a:off x="498500" y="709642"/>
            <a:ext cx="1430575" cy="126308"/>
          </a:xfrm>
          <a:prstGeom prst="rect">
            <a:avLst/>
          </a:prstGeom>
          <a:noFill/>
          <a:ln>
            <a:noFill/>
          </a:ln>
        </p:spPr>
      </p:pic>
      <p:sp>
        <p:nvSpPr>
          <p:cNvPr id="301" name="Google Shape;301;g29decb34235_2_0"/>
          <p:cNvSpPr txBox="1"/>
          <p:nvPr/>
        </p:nvSpPr>
        <p:spPr>
          <a:xfrm>
            <a:off x="2295842" y="414450"/>
            <a:ext cx="9218400" cy="7167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MX" sz="4000" b="1">
                <a:solidFill>
                  <a:srgbClr val="16181C"/>
                </a:solidFill>
                <a:latin typeface="Montserrat"/>
                <a:ea typeface="Montserrat"/>
                <a:cs typeface="Montserrat"/>
                <a:sym typeface="Montserrat"/>
              </a:rPr>
              <a:t>Referencias</a:t>
            </a:r>
            <a:endParaRPr sz="4000" b="0" i="0" u="none" strike="noStrike" cap="none">
              <a:solidFill>
                <a:srgbClr val="16181C"/>
              </a:solidFill>
              <a:latin typeface="Montserrat"/>
              <a:ea typeface="Montserrat"/>
              <a:cs typeface="Montserrat"/>
              <a:sym typeface="Montserrat"/>
            </a:endParaRPr>
          </a:p>
        </p:txBody>
      </p:sp>
      <p:cxnSp>
        <p:nvCxnSpPr>
          <p:cNvPr id="302" name="Google Shape;302;g29decb34235_2_0"/>
          <p:cNvCxnSpPr/>
          <p:nvPr/>
        </p:nvCxnSpPr>
        <p:spPr>
          <a:xfrm>
            <a:off x="14475844" y="-11"/>
            <a:ext cx="0" cy="3877500"/>
          </a:xfrm>
          <a:prstGeom prst="straightConnector1">
            <a:avLst/>
          </a:prstGeom>
          <a:noFill/>
          <a:ln w="19050" cap="flat" cmpd="sng">
            <a:solidFill>
              <a:srgbClr val="FF6A39"/>
            </a:solidFill>
            <a:prstDash val="solid"/>
            <a:round/>
            <a:headEnd type="none" w="sm" len="sm"/>
            <a:tailEnd type="none" w="sm" len="sm"/>
          </a:ln>
        </p:spPr>
      </p:cxnSp>
      <p:cxnSp>
        <p:nvCxnSpPr>
          <p:cNvPr id="303" name="Google Shape;303;g29decb34235_2_0"/>
          <p:cNvCxnSpPr/>
          <p:nvPr/>
        </p:nvCxnSpPr>
        <p:spPr>
          <a:xfrm>
            <a:off x="14475850" y="6859925"/>
            <a:ext cx="0" cy="1061700"/>
          </a:xfrm>
          <a:prstGeom prst="straightConnector1">
            <a:avLst/>
          </a:prstGeom>
          <a:noFill/>
          <a:ln w="19050" cap="flat" cmpd="sng">
            <a:solidFill>
              <a:srgbClr val="FF6A39"/>
            </a:solidFill>
            <a:prstDash val="solid"/>
            <a:round/>
            <a:headEnd type="none" w="sm" len="sm"/>
            <a:tailEnd type="none" w="sm" len="sm"/>
          </a:ln>
        </p:spPr>
      </p:cxnSp>
      <p:pic>
        <p:nvPicPr>
          <p:cNvPr id="304" name="Google Shape;304;g29decb34235_2_0"/>
          <p:cNvPicPr preferRelativeResize="0"/>
          <p:nvPr/>
        </p:nvPicPr>
        <p:blipFill rotWithShape="1">
          <a:blip r:embed="rId6">
            <a:alphaModFix/>
          </a:blip>
          <a:srcRect/>
          <a:stretch/>
        </p:blipFill>
        <p:spPr>
          <a:xfrm>
            <a:off x="1109677" y="2840115"/>
            <a:ext cx="2605375" cy="2736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6A39"/>
        </a:solidFill>
        <a:effectLst/>
      </p:bgPr>
    </p:bg>
    <p:spTree>
      <p:nvGrpSpPr>
        <p:cNvPr id="1" name="Shape 308"/>
        <p:cNvGrpSpPr/>
        <p:nvPr/>
      </p:nvGrpSpPr>
      <p:grpSpPr>
        <a:xfrm>
          <a:off x="0" y="0"/>
          <a:ext cx="0" cy="0"/>
          <a:chOff x="0" y="0"/>
          <a:chExt cx="0" cy="0"/>
        </a:xfrm>
      </p:grpSpPr>
      <p:sp>
        <p:nvSpPr>
          <p:cNvPr id="309" name="Google Shape;309;g29decb34235_4_35"/>
          <p:cNvSpPr/>
          <p:nvPr/>
        </p:nvSpPr>
        <p:spPr>
          <a:xfrm>
            <a:off x="10106532" y="0"/>
            <a:ext cx="5016000" cy="7934700"/>
          </a:xfrm>
          <a:prstGeom prst="rect">
            <a:avLst/>
          </a:prstGeom>
          <a:solidFill>
            <a:schemeClr val="lt1"/>
          </a:solid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Arial"/>
              <a:ea typeface="Arial"/>
              <a:cs typeface="Arial"/>
              <a:sym typeface="Arial"/>
            </a:endParaRPr>
          </a:p>
        </p:txBody>
      </p:sp>
      <p:sp>
        <p:nvSpPr>
          <p:cNvPr id="310" name="Google Shape;310;g29decb34235_4_35"/>
          <p:cNvSpPr txBox="1"/>
          <p:nvPr/>
        </p:nvSpPr>
        <p:spPr>
          <a:xfrm>
            <a:off x="1700960" y="2237100"/>
            <a:ext cx="7214400" cy="3526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800"/>
              <a:buFont typeface="Arial"/>
              <a:buNone/>
            </a:pPr>
            <a:r>
              <a:rPr lang="es-MX" sz="6800" b="1">
                <a:solidFill>
                  <a:srgbClr val="FFFFFF"/>
                </a:solidFill>
                <a:latin typeface="Montserrat"/>
                <a:ea typeface="Montserrat"/>
                <a:cs typeface="Montserrat"/>
                <a:sym typeface="Montserrat"/>
              </a:rPr>
              <a:t>Vínculos</a:t>
            </a:r>
            <a:endParaRPr sz="6800" b="1" i="0" u="none" strike="noStrike" cap="none">
              <a:solidFill>
                <a:srgbClr val="FFFFFF"/>
              </a:solidFill>
              <a:latin typeface="Montserrat"/>
              <a:ea typeface="Montserrat"/>
              <a:cs typeface="Montserrat"/>
              <a:sym typeface="Montserrat"/>
            </a:endParaRPr>
          </a:p>
        </p:txBody>
      </p:sp>
      <p:cxnSp>
        <p:nvCxnSpPr>
          <p:cNvPr id="311" name="Google Shape;311;g29decb34235_4_35"/>
          <p:cNvCxnSpPr/>
          <p:nvPr/>
        </p:nvCxnSpPr>
        <p:spPr>
          <a:xfrm>
            <a:off x="14475844" y="-11"/>
            <a:ext cx="0" cy="2549100"/>
          </a:xfrm>
          <a:prstGeom prst="straightConnector1">
            <a:avLst/>
          </a:prstGeom>
          <a:noFill/>
          <a:ln w="19050" cap="flat" cmpd="sng">
            <a:solidFill>
              <a:srgbClr val="FF6A39"/>
            </a:solidFill>
            <a:prstDash val="solid"/>
            <a:round/>
            <a:headEnd type="none" w="sm" len="sm"/>
            <a:tailEnd type="none" w="sm" len="sm"/>
          </a:ln>
        </p:spPr>
      </p:cxnSp>
      <p:cxnSp>
        <p:nvCxnSpPr>
          <p:cNvPr id="312" name="Google Shape;312;g29decb34235_4_35"/>
          <p:cNvCxnSpPr/>
          <p:nvPr/>
        </p:nvCxnSpPr>
        <p:spPr>
          <a:xfrm>
            <a:off x="14475850" y="6859925"/>
            <a:ext cx="0" cy="1061700"/>
          </a:xfrm>
          <a:prstGeom prst="straightConnector1">
            <a:avLst/>
          </a:prstGeom>
          <a:noFill/>
          <a:ln w="19050" cap="flat" cmpd="sng">
            <a:solidFill>
              <a:srgbClr val="FF6A39"/>
            </a:solidFill>
            <a:prstDash val="solid"/>
            <a:round/>
            <a:headEnd type="none" w="sm" len="sm"/>
            <a:tailEnd type="none" w="sm" len="sm"/>
          </a:ln>
        </p:spPr>
      </p:cxnSp>
      <p:pic>
        <p:nvPicPr>
          <p:cNvPr id="313" name="Google Shape;313;g29decb34235_4_35"/>
          <p:cNvPicPr preferRelativeResize="0"/>
          <p:nvPr/>
        </p:nvPicPr>
        <p:blipFill rotWithShape="1">
          <a:blip r:embed="rId3">
            <a:alphaModFix/>
          </a:blip>
          <a:srcRect/>
          <a:stretch/>
        </p:blipFill>
        <p:spPr>
          <a:xfrm>
            <a:off x="11029460" y="3741297"/>
            <a:ext cx="2784389" cy="2791244"/>
          </a:xfrm>
          <a:prstGeom prst="rect">
            <a:avLst/>
          </a:prstGeom>
          <a:noFill/>
          <a:ln>
            <a:noFill/>
          </a:ln>
        </p:spPr>
      </p:pic>
      <p:pic>
        <p:nvPicPr>
          <p:cNvPr id="314" name="Google Shape;314;g29decb34235_4_35"/>
          <p:cNvPicPr preferRelativeResize="0"/>
          <p:nvPr/>
        </p:nvPicPr>
        <p:blipFill rotWithShape="1">
          <a:blip r:embed="rId4">
            <a:alphaModFix/>
          </a:blip>
          <a:srcRect/>
          <a:stretch/>
        </p:blipFill>
        <p:spPr>
          <a:xfrm>
            <a:off x="8864110" y="885741"/>
            <a:ext cx="2165348" cy="482600"/>
          </a:xfrm>
          <a:prstGeom prst="rect">
            <a:avLst/>
          </a:prstGeom>
          <a:noFill/>
          <a:ln>
            <a:noFill/>
          </a:ln>
        </p:spPr>
      </p:pic>
      <p:cxnSp>
        <p:nvCxnSpPr>
          <p:cNvPr id="315" name="Google Shape;315;g29decb34235_4_35"/>
          <p:cNvCxnSpPr/>
          <p:nvPr/>
        </p:nvCxnSpPr>
        <p:spPr>
          <a:xfrm rot="10800000">
            <a:off x="646680" y="3031925"/>
            <a:ext cx="0" cy="4889700"/>
          </a:xfrm>
          <a:prstGeom prst="straightConnector1">
            <a:avLst/>
          </a:prstGeom>
          <a:noFill/>
          <a:ln w="9525" cap="flat" cmpd="sng">
            <a:solidFill>
              <a:schemeClr val="dk1"/>
            </a:solidFill>
            <a:prstDash val="solid"/>
            <a:round/>
            <a:headEnd type="none" w="sm" len="sm"/>
            <a:tailEnd type="triangle" w="med" len="med"/>
          </a:ln>
        </p:spPr>
      </p:cxnSp>
      <p:pic>
        <p:nvPicPr>
          <p:cNvPr id="316" name="Google Shape;316;g29decb34235_4_35" descr="A person holding a sign posing for the camera&#10;&#10;Description automatically generated"/>
          <p:cNvPicPr preferRelativeResize="0"/>
          <p:nvPr/>
        </p:nvPicPr>
        <p:blipFill rotWithShape="1">
          <a:blip r:embed="rId5">
            <a:alphaModFix/>
          </a:blip>
          <a:srcRect l="16666" r="16666"/>
          <a:stretch/>
        </p:blipFill>
        <p:spPr>
          <a:xfrm>
            <a:off x="8934836" y="2235250"/>
            <a:ext cx="4708969" cy="4708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6A39"/>
        </a:solidFill>
        <a:effectLst/>
      </p:bgPr>
    </p:bg>
    <p:spTree>
      <p:nvGrpSpPr>
        <p:cNvPr id="1" name="Shape 69"/>
        <p:cNvGrpSpPr/>
        <p:nvPr/>
      </p:nvGrpSpPr>
      <p:grpSpPr>
        <a:xfrm>
          <a:off x="0" y="0"/>
          <a:ext cx="0" cy="0"/>
          <a:chOff x="0" y="0"/>
          <a:chExt cx="0" cy="0"/>
        </a:xfrm>
      </p:grpSpPr>
      <p:sp>
        <p:nvSpPr>
          <p:cNvPr id="70" name="Google Shape;70;g29dc9f0af76_0_45"/>
          <p:cNvSpPr/>
          <p:nvPr/>
        </p:nvSpPr>
        <p:spPr>
          <a:xfrm>
            <a:off x="10106532" y="0"/>
            <a:ext cx="5016000" cy="7934700"/>
          </a:xfrm>
          <a:prstGeom prst="rect">
            <a:avLst/>
          </a:prstGeom>
          <a:solidFill>
            <a:srgbClr val="16181C"/>
          </a:solid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Arial"/>
              <a:ea typeface="Arial"/>
              <a:cs typeface="Arial"/>
              <a:sym typeface="Arial"/>
            </a:endParaRPr>
          </a:p>
        </p:txBody>
      </p:sp>
      <p:sp>
        <p:nvSpPr>
          <p:cNvPr id="71" name="Google Shape;71;g29dc9f0af76_0_45"/>
          <p:cNvSpPr txBox="1"/>
          <p:nvPr/>
        </p:nvSpPr>
        <p:spPr>
          <a:xfrm>
            <a:off x="1700960" y="2389500"/>
            <a:ext cx="7214400" cy="3526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800"/>
              <a:buFont typeface="Arial"/>
              <a:buNone/>
            </a:pPr>
            <a:endParaRPr sz="6800" b="1" i="0" u="none" strike="noStrike" cap="none">
              <a:solidFill>
                <a:srgbClr val="FFFFFF"/>
              </a:solidFill>
              <a:latin typeface="Montserrat"/>
              <a:ea typeface="Montserrat"/>
              <a:cs typeface="Montserrat"/>
              <a:sym typeface="Montserrat"/>
            </a:endParaRPr>
          </a:p>
        </p:txBody>
      </p:sp>
      <p:pic>
        <p:nvPicPr>
          <p:cNvPr id="72" name="Google Shape;72;g29dc9f0af76_0_45"/>
          <p:cNvPicPr preferRelativeResize="0"/>
          <p:nvPr/>
        </p:nvPicPr>
        <p:blipFill rotWithShape="1">
          <a:blip r:embed="rId3">
            <a:alphaModFix/>
          </a:blip>
          <a:srcRect/>
          <a:stretch/>
        </p:blipFill>
        <p:spPr>
          <a:xfrm flipH="1">
            <a:off x="149960" y="4411099"/>
            <a:ext cx="182144" cy="2553200"/>
          </a:xfrm>
          <a:prstGeom prst="rect">
            <a:avLst/>
          </a:prstGeom>
          <a:noFill/>
          <a:ln>
            <a:noFill/>
          </a:ln>
        </p:spPr>
      </p:pic>
      <p:cxnSp>
        <p:nvCxnSpPr>
          <p:cNvPr id="73" name="Google Shape;73;g29dc9f0af76_0_45"/>
          <p:cNvCxnSpPr/>
          <p:nvPr/>
        </p:nvCxnSpPr>
        <p:spPr>
          <a:xfrm>
            <a:off x="14475850" y="6859925"/>
            <a:ext cx="0" cy="1061700"/>
          </a:xfrm>
          <a:prstGeom prst="straightConnector1">
            <a:avLst/>
          </a:prstGeom>
          <a:noFill/>
          <a:ln w="19050" cap="flat" cmpd="sng">
            <a:solidFill>
              <a:schemeClr val="lt1"/>
            </a:solidFill>
            <a:prstDash val="solid"/>
            <a:round/>
            <a:headEnd type="none" w="sm" len="sm"/>
            <a:tailEnd type="none" w="sm" len="sm"/>
          </a:ln>
        </p:spPr>
      </p:cxnSp>
      <p:pic>
        <p:nvPicPr>
          <p:cNvPr id="74" name="Google Shape;74;g29dc9f0af76_0_45"/>
          <p:cNvPicPr preferRelativeResize="0"/>
          <p:nvPr/>
        </p:nvPicPr>
        <p:blipFill rotWithShape="1">
          <a:blip r:embed="rId4">
            <a:alphaModFix/>
          </a:blip>
          <a:srcRect/>
          <a:stretch/>
        </p:blipFill>
        <p:spPr>
          <a:xfrm>
            <a:off x="12967115" y="2891392"/>
            <a:ext cx="3017469" cy="3024898"/>
          </a:xfrm>
          <a:prstGeom prst="rect">
            <a:avLst/>
          </a:prstGeom>
          <a:noFill/>
          <a:ln>
            <a:noFill/>
          </a:ln>
        </p:spPr>
      </p:pic>
      <p:pic>
        <p:nvPicPr>
          <p:cNvPr id="75" name="Google Shape;75;g29dc9f0af76_0_45"/>
          <p:cNvPicPr preferRelativeResize="0"/>
          <p:nvPr/>
        </p:nvPicPr>
        <p:blipFill rotWithShape="1">
          <a:blip r:embed="rId5">
            <a:alphaModFix/>
          </a:blip>
          <a:srcRect/>
          <a:stretch/>
        </p:blipFill>
        <p:spPr>
          <a:xfrm>
            <a:off x="8119915" y="607839"/>
            <a:ext cx="3384330" cy="841873"/>
          </a:xfrm>
          <a:prstGeom prst="rect">
            <a:avLst/>
          </a:prstGeom>
          <a:noFill/>
          <a:ln>
            <a:noFill/>
          </a:ln>
        </p:spPr>
      </p:pic>
      <p:cxnSp>
        <p:nvCxnSpPr>
          <p:cNvPr id="76" name="Google Shape;76;g29dc9f0af76_0_45"/>
          <p:cNvCxnSpPr/>
          <p:nvPr/>
        </p:nvCxnSpPr>
        <p:spPr>
          <a:xfrm>
            <a:off x="14475844" y="-11"/>
            <a:ext cx="0" cy="2549100"/>
          </a:xfrm>
          <a:prstGeom prst="straightConnector1">
            <a:avLst/>
          </a:prstGeom>
          <a:noFill/>
          <a:ln w="19050" cap="flat" cmpd="sng">
            <a:solidFill>
              <a:schemeClr val="lt1"/>
            </a:solidFill>
            <a:prstDash val="solid"/>
            <a:round/>
            <a:headEnd type="none" w="sm" len="sm"/>
            <a:tailEnd type="none" w="sm" len="sm"/>
          </a:ln>
        </p:spPr>
      </p:cxnSp>
      <p:pic>
        <p:nvPicPr>
          <p:cNvPr id="77" name="Google Shape;77;g29dc9f0af76_0_45"/>
          <p:cNvPicPr preferRelativeResize="0"/>
          <p:nvPr/>
        </p:nvPicPr>
        <p:blipFill rotWithShape="1">
          <a:blip r:embed="rId6">
            <a:alphaModFix amt="50000"/>
          </a:blip>
          <a:srcRect l="-22411" t="-32621" r="32297" b="52015"/>
          <a:stretch/>
        </p:blipFill>
        <p:spPr>
          <a:xfrm>
            <a:off x="5728925" y="0"/>
            <a:ext cx="9393594" cy="7921624"/>
          </a:xfrm>
          <a:prstGeom prst="rect">
            <a:avLst/>
          </a:prstGeom>
          <a:noFill/>
          <a:ln>
            <a:noFill/>
          </a:ln>
        </p:spPr>
      </p:pic>
      <p:sp>
        <p:nvSpPr>
          <p:cNvPr id="78" name="Google Shape;78;g29dc9f0af76_0_45"/>
          <p:cNvSpPr txBox="1"/>
          <p:nvPr/>
        </p:nvSpPr>
        <p:spPr>
          <a:xfrm>
            <a:off x="681545" y="2549112"/>
            <a:ext cx="114018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chemeClr val="lt1"/>
                </a:solidFill>
                <a:latin typeface="Montserrat"/>
                <a:ea typeface="Montserrat"/>
                <a:cs typeface="Montserrat"/>
                <a:sym typeface="Montserrat"/>
              </a:rPr>
              <a:t>Introducción</a:t>
            </a:r>
            <a:endParaRPr sz="6500" b="1" i="0" u="none" strike="noStrike" cap="none">
              <a:solidFill>
                <a:schemeClr val="lt1"/>
              </a:solidFill>
              <a:latin typeface="Montserrat"/>
              <a:ea typeface="Montserrat"/>
              <a:cs typeface="Montserrat"/>
              <a:sym typeface="Montserrat"/>
            </a:endParaRPr>
          </a:p>
        </p:txBody>
      </p:sp>
      <p:sp>
        <p:nvSpPr>
          <p:cNvPr id="79" name="Google Shape;79;g29dc9f0af76_0_45"/>
          <p:cNvSpPr txBox="1"/>
          <p:nvPr/>
        </p:nvSpPr>
        <p:spPr>
          <a:xfrm>
            <a:off x="681538" y="3921900"/>
            <a:ext cx="9021000" cy="16554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MX" sz="3000">
                <a:solidFill>
                  <a:schemeClr val="lt1"/>
                </a:solidFill>
                <a:latin typeface="Montserrat"/>
                <a:ea typeface="Montserrat"/>
                <a:cs typeface="Montserrat"/>
                <a:sym typeface="Montserrat"/>
              </a:rPr>
              <a:t>Para el sector turístico de un país es de suma importancia conocer el comportamiento que ha tenido el turismo durante los últimos años, así como las predicciones de demanda futura. Con ello se toman decisiones relacionadas con estrategias comerciales para potenciar el ámbito.</a:t>
            </a:r>
            <a:endParaRPr sz="300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000">
              <a:solidFill>
                <a:schemeClr val="lt1"/>
              </a:solidFill>
              <a:latin typeface="Montserrat"/>
              <a:ea typeface="Montserrat"/>
              <a:cs typeface="Montserrat"/>
              <a:sym typeface="Montserrat"/>
            </a:endParaRPr>
          </a:p>
        </p:txBody>
      </p:sp>
      <p:sp>
        <p:nvSpPr>
          <p:cNvPr id="80" name="Google Shape;80;g29dc9f0af76_0_45"/>
          <p:cNvSpPr txBox="1"/>
          <p:nvPr/>
        </p:nvSpPr>
        <p:spPr>
          <a:xfrm>
            <a:off x="681549" y="389884"/>
            <a:ext cx="8814900" cy="7077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s-MX" sz="2900" b="1">
                <a:solidFill>
                  <a:schemeClr val="lt1"/>
                </a:solidFill>
                <a:latin typeface="Montserrat SemiBold"/>
                <a:ea typeface="Montserrat SemiBold"/>
                <a:cs typeface="Montserrat SemiBold"/>
                <a:sym typeface="Montserrat SemiBold"/>
              </a:rPr>
              <a:t>01</a:t>
            </a:r>
            <a:endParaRPr sz="2900" b="1" i="0" u="none" strike="noStrike" cap="none">
              <a:solidFill>
                <a:schemeClr val="lt1"/>
              </a:solidFill>
              <a:latin typeface="Montserrat SemiBold"/>
              <a:ea typeface="Montserrat SemiBold"/>
              <a:cs typeface="Montserrat SemiBold"/>
              <a:sym typeface="Montserrat SemiBold"/>
            </a:endParaRPr>
          </a:p>
        </p:txBody>
      </p:sp>
      <p:pic>
        <p:nvPicPr>
          <p:cNvPr id="81" name="Google Shape;81;g29dc9f0af76_0_45"/>
          <p:cNvPicPr preferRelativeResize="0"/>
          <p:nvPr/>
        </p:nvPicPr>
        <p:blipFill rotWithShape="1">
          <a:blip r:embed="rId3">
            <a:alphaModFix/>
          </a:blip>
          <a:srcRect/>
          <a:stretch/>
        </p:blipFill>
        <p:spPr>
          <a:xfrm flipH="1">
            <a:off x="149960" y="5078371"/>
            <a:ext cx="182144" cy="2553200"/>
          </a:xfrm>
          <a:prstGeom prst="rect">
            <a:avLst/>
          </a:prstGeom>
          <a:noFill/>
          <a:ln>
            <a:noFill/>
          </a:ln>
        </p:spPr>
      </p:pic>
      <p:cxnSp>
        <p:nvCxnSpPr>
          <p:cNvPr id="82" name="Google Shape;82;g29dc9f0af76_0_45"/>
          <p:cNvCxnSpPr/>
          <p:nvPr/>
        </p:nvCxnSpPr>
        <p:spPr>
          <a:xfrm>
            <a:off x="917678" y="3809952"/>
            <a:ext cx="2896800" cy="0"/>
          </a:xfrm>
          <a:prstGeom prst="straightConnector1">
            <a:avLst/>
          </a:prstGeom>
          <a:noFill/>
          <a:ln w="28575" cap="flat" cmpd="sng">
            <a:solidFill>
              <a:srgbClr val="182227"/>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29decb34235_4_46"/>
          <p:cNvSpPr txBox="1"/>
          <p:nvPr/>
        </p:nvSpPr>
        <p:spPr>
          <a:xfrm>
            <a:off x="4838325" y="2599862"/>
            <a:ext cx="7149000" cy="2721900"/>
          </a:xfrm>
          <a:prstGeom prst="rect">
            <a:avLst/>
          </a:prstGeom>
          <a:noFill/>
          <a:ln>
            <a:noFill/>
          </a:ln>
        </p:spPr>
        <p:txBody>
          <a:bodyPr spcFirstLastPara="1" wrap="square" lIns="147725" tIns="147725" rIns="147725" bIns="147725" anchor="t" anchorCtr="0">
            <a:noAutofit/>
          </a:bodyPr>
          <a:lstStyle/>
          <a:p>
            <a:pPr marL="457200" marR="0" lvl="0" indent="0" algn="l" rtl="0">
              <a:lnSpc>
                <a:spcPct val="100000"/>
              </a:lnSpc>
              <a:spcBef>
                <a:spcPts val="0"/>
              </a:spcBef>
              <a:spcAft>
                <a:spcPts val="0"/>
              </a:spcAft>
              <a:buNone/>
            </a:pPr>
            <a:endParaRPr/>
          </a:p>
          <a:p>
            <a:pPr marL="736600" marR="0" lvl="0" indent="-533400" algn="l" rtl="0">
              <a:lnSpc>
                <a:spcPct val="100000"/>
              </a:lnSpc>
              <a:spcBef>
                <a:spcPts val="0"/>
              </a:spcBef>
              <a:spcAft>
                <a:spcPts val="0"/>
              </a:spcAft>
              <a:buClr>
                <a:srgbClr val="FF6A39"/>
              </a:buClr>
              <a:buSzPts val="2600"/>
              <a:buFont typeface="Montserrat Medium"/>
              <a:buChar char="●"/>
            </a:pPr>
            <a:r>
              <a:rPr lang="es-MX" sz="2600" u="sng">
                <a:solidFill>
                  <a:schemeClr val="hlink"/>
                </a:solidFill>
                <a:latin typeface="Montserrat Medium"/>
                <a:ea typeface="Montserrat Medium"/>
                <a:cs typeface="Montserrat Medium"/>
                <a:sym typeface="Montserrat Medium"/>
                <a:hlinkClick r:id="rId3"/>
              </a:rPr>
              <a:t>https://mornaeldernar.shinyapps.io/prototype-day</a:t>
            </a:r>
            <a:r>
              <a:rPr lang="es-MX" sz="2600">
                <a:solidFill>
                  <a:srgbClr val="2B303C"/>
                </a:solidFill>
                <a:latin typeface="Montserrat Medium"/>
                <a:ea typeface="Montserrat Medium"/>
                <a:cs typeface="Montserrat Medium"/>
                <a:sym typeface="Montserrat Medium"/>
              </a:rPr>
              <a:t> </a:t>
            </a:r>
            <a:endParaRPr sz="2600" b="0" i="0" u="none" strike="noStrike" cap="none">
              <a:solidFill>
                <a:srgbClr val="2B303C"/>
              </a:solidFill>
              <a:latin typeface="Montserrat Medium"/>
              <a:ea typeface="Montserrat Medium"/>
              <a:cs typeface="Montserrat Medium"/>
              <a:sym typeface="Montserrat Medium"/>
            </a:endParaRPr>
          </a:p>
          <a:p>
            <a:pPr marL="736600" marR="0" lvl="0" indent="0" algn="l" rtl="0">
              <a:lnSpc>
                <a:spcPct val="100000"/>
              </a:lnSpc>
              <a:spcBef>
                <a:spcPts val="0"/>
              </a:spcBef>
              <a:spcAft>
                <a:spcPts val="0"/>
              </a:spcAft>
              <a:buClr>
                <a:srgbClr val="000000"/>
              </a:buClr>
              <a:buSzPts val="2600"/>
              <a:buFont typeface="Arial"/>
              <a:buNone/>
            </a:pPr>
            <a:endParaRPr sz="2600" b="0" i="0" u="none" strike="noStrike" cap="none">
              <a:solidFill>
                <a:srgbClr val="2B303C"/>
              </a:solidFill>
              <a:latin typeface="Montserrat Medium"/>
              <a:ea typeface="Montserrat Medium"/>
              <a:cs typeface="Montserrat Medium"/>
              <a:sym typeface="Montserrat Medium"/>
            </a:endParaRPr>
          </a:p>
          <a:p>
            <a:pPr marL="736600" marR="0" lvl="0" indent="-533400" algn="l" rtl="0">
              <a:lnSpc>
                <a:spcPct val="100000"/>
              </a:lnSpc>
              <a:spcBef>
                <a:spcPts val="0"/>
              </a:spcBef>
              <a:spcAft>
                <a:spcPts val="0"/>
              </a:spcAft>
              <a:buClr>
                <a:srgbClr val="FF6A39"/>
              </a:buClr>
              <a:buSzPts val="2600"/>
              <a:buFont typeface="Montserrat Medium"/>
              <a:buChar char="●"/>
            </a:pPr>
            <a:r>
              <a:rPr lang="es-MX" sz="2600" u="sng">
                <a:solidFill>
                  <a:schemeClr val="hlink"/>
                </a:solidFill>
                <a:latin typeface="Montserrat Medium"/>
                <a:ea typeface="Montserrat Medium"/>
                <a:cs typeface="Montserrat Medium"/>
                <a:sym typeface="Montserrat Medium"/>
                <a:hlinkClick r:id="rId4"/>
              </a:rPr>
              <a:t>https://github.com/mornaeldernar/ShinyBedu2023</a:t>
            </a:r>
            <a:r>
              <a:rPr lang="es-MX" sz="2600">
                <a:solidFill>
                  <a:srgbClr val="2B303C"/>
                </a:solidFill>
                <a:latin typeface="Montserrat Medium"/>
                <a:ea typeface="Montserrat Medium"/>
                <a:cs typeface="Montserrat Medium"/>
                <a:sym typeface="Montserrat Medium"/>
              </a:rPr>
              <a:t> </a:t>
            </a:r>
            <a:endParaRPr sz="2600" b="0" i="0" u="none" strike="noStrike" cap="none">
              <a:solidFill>
                <a:srgbClr val="2B303C"/>
              </a:solidFill>
              <a:latin typeface="Montserrat Medium"/>
              <a:ea typeface="Montserrat Medium"/>
              <a:cs typeface="Montserrat Medium"/>
              <a:sym typeface="Montserrat Medium"/>
            </a:endParaRPr>
          </a:p>
        </p:txBody>
      </p:sp>
      <p:sp>
        <p:nvSpPr>
          <p:cNvPr id="322" name="Google Shape;322;g29decb34235_4_46"/>
          <p:cNvSpPr/>
          <p:nvPr/>
        </p:nvSpPr>
        <p:spPr>
          <a:xfrm>
            <a:off x="0" y="7716827"/>
            <a:ext cx="15122400" cy="205200"/>
          </a:xfrm>
          <a:prstGeom prst="rect">
            <a:avLst/>
          </a:prstGeom>
          <a:solidFill>
            <a:srgbClr val="1B1C1F"/>
          </a:solid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3" name="Google Shape;323;g29decb34235_4_46"/>
          <p:cNvPicPr preferRelativeResize="0"/>
          <p:nvPr/>
        </p:nvPicPr>
        <p:blipFill rotWithShape="1">
          <a:blip r:embed="rId5">
            <a:alphaModFix/>
          </a:blip>
          <a:srcRect/>
          <a:stretch/>
        </p:blipFill>
        <p:spPr>
          <a:xfrm>
            <a:off x="498500" y="709642"/>
            <a:ext cx="1430575" cy="126308"/>
          </a:xfrm>
          <a:prstGeom prst="rect">
            <a:avLst/>
          </a:prstGeom>
          <a:noFill/>
          <a:ln>
            <a:noFill/>
          </a:ln>
        </p:spPr>
      </p:pic>
      <p:sp>
        <p:nvSpPr>
          <p:cNvPr id="324" name="Google Shape;324;g29decb34235_4_46"/>
          <p:cNvSpPr txBox="1"/>
          <p:nvPr/>
        </p:nvSpPr>
        <p:spPr>
          <a:xfrm>
            <a:off x="2295842" y="414450"/>
            <a:ext cx="9218400" cy="7167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MX" sz="4000" b="1">
                <a:solidFill>
                  <a:srgbClr val="16181C"/>
                </a:solidFill>
                <a:latin typeface="Montserrat"/>
                <a:ea typeface="Montserrat"/>
                <a:cs typeface="Montserrat"/>
                <a:sym typeface="Montserrat"/>
              </a:rPr>
              <a:t>Vínculos</a:t>
            </a:r>
            <a:endParaRPr sz="4000" b="0" i="0" u="none" strike="noStrike" cap="none">
              <a:solidFill>
                <a:srgbClr val="16181C"/>
              </a:solidFill>
              <a:latin typeface="Montserrat"/>
              <a:ea typeface="Montserrat"/>
              <a:cs typeface="Montserrat"/>
              <a:sym typeface="Montserrat"/>
            </a:endParaRPr>
          </a:p>
        </p:txBody>
      </p:sp>
      <p:cxnSp>
        <p:nvCxnSpPr>
          <p:cNvPr id="325" name="Google Shape;325;g29decb34235_4_46"/>
          <p:cNvCxnSpPr/>
          <p:nvPr/>
        </p:nvCxnSpPr>
        <p:spPr>
          <a:xfrm>
            <a:off x="14475844" y="-11"/>
            <a:ext cx="0" cy="3877500"/>
          </a:xfrm>
          <a:prstGeom prst="straightConnector1">
            <a:avLst/>
          </a:prstGeom>
          <a:noFill/>
          <a:ln w="19050" cap="flat" cmpd="sng">
            <a:solidFill>
              <a:srgbClr val="FF6A39"/>
            </a:solidFill>
            <a:prstDash val="solid"/>
            <a:round/>
            <a:headEnd type="none" w="sm" len="sm"/>
            <a:tailEnd type="none" w="sm" len="sm"/>
          </a:ln>
        </p:spPr>
      </p:cxnSp>
      <p:cxnSp>
        <p:nvCxnSpPr>
          <p:cNvPr id="326" name="Google Shape;326;g29decb34235_4_46"/>
          <p:cNvCxnSpPr/>
          <p:nvPr/>
        </p:nvCxnSpPr>
        <p:spPr>
          <a:xfrm>
            <a:off x="14475850" y="6859925"/>
            <a:ext cx="0" cy="1061700"/>
          </a:xfrm>
          <a:prstGeom prst="straightConnector1">
            <a:avLst/>
          </a:prstGeom>
          <a:noFill/>
          <a:ln w="19050" cap="flat" cmpd="sng">
            <a:solidFill>
              <a:srgbClr val="FF6A39"/>
            </a:solidFill>
            <a:prstDash val="solid"/>
            <a:round/>
            <a:headEnd type="none" w="sm" len="sm"/>
            <a:tailEnd type="none" w="sm" len="sm"/>
          </a:ln>
        </p:spPr>
      </p:cxnSp>
      <p:pic>
        <p:nvPicPr>
          <p:cNvPr id="327" name="Google Shape;327;g29decb34235_4_46"/>
          <p:cNvPicPr preferRelativeResize="0"/>
          <p:nvPr/>
        </p:nvPicPr>
        <p:blipFill rotWithShape="1">
          <a:blip r:embed="rId6">
            <a:alphaModFix/>
          </a:blip>
          <a:srcRect/>
          <a:stretch/>
        </p:blipFill>
        <p:spPr>
          <a:xfrm>
            <a:off x="1030417" y="2574991"/>
            <a:ext cx="3402760" cy="34027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pic>
        <p:nvPicPr>
          <p:cNvPr id="87" name="Google Shape;87;p3"/>
          <p:cNvPicPr preferRelativeResize="0"/>
          <p:nvPr/>
        </p:nvPicPr>
        <p:blipFill rotWithShape="1">
          <a:blip r:embed="rId3">
            <a:alphaModFix amt="50000"/>
          </a:blip>
          <a:srcRect l="-33910" t="-27793" r="43795" b="47186"/>
          <a:stretch/>
        </p:blipFill>
        <p:spPr>
          <a:xfrm>
            <a:off x="6916025" y="1001075"/>
            <a:ext cx="8206500" cy="6920553"/>
          </a:xfrm>
          <a:prstGeom prst="rect">
            <a:avLst/>
          </a:prstGeom>
          <a:noFill/>
          <a:ln>
            <a:noFill/>
          </a:ln>
        </p:spPr>
      </p:pic>
      <p:sp>
        <p:nvSpPr>
          <p:cNvPr id="88" name="Google Shape;88;p3"/>
          <p:cNvSpPr txBox="1"/>
          <p:nvPr/>
        </p:nvSpPr>
        <p:spPr>
          <a:xfrm>
            <a:off x="575776" y="223125"/>
            <a:ext cx="114504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rgbClr val="0C0C0C"/>
                </a:solidFill>
                <a:latin typeface="Montserrat"/>
                <a:ea typeface="Montserrat"/>
                <a:cs typeface="Montserrat"/>
                <a:sym typeface="Montserrat"/>
              </a:rPr>
              <a:t>Problemática</a:t>
            </a:r>
            <a:endParaRPr sz="6500" b="1" i="0" u="none" strike="noStrike" cap="none">
              <a:solidFill>
                <a:srgbClr val="0C0C0C"/>
              </a:solidFill>
              <a:latin typeface="Montserrat"/>
              <a:ea typeface="Montserrat"/>
              <a:cs typeface="Montserrat"/>
              <a:sym typeface="Montserrat"/>
            </a:endParaRPr>
          </a:p>
        </p:txBody>
      </p:sp>
      <p:sp>
        <p:nvSpPr>
          <p:cNvPr id="89" name="Google Shape;89;p3"/>
          <p:cNvSpPr txBox="1"/>
          <p:nvPr/>
        </p:nvSpPr>
        <p:spPr>
          <a:xfrm>
            <a:off x="583400" y="1781175"/>
            <a:ext cx="9000600" cy="35382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MX" sz="2800">
                <a:solidFill>
                  <a:srgbClr val="FF6A39"/>
                </a:solidFill>
                <a:latin typeface="Montserrat"/>
                <a:ea typeface="Montserrat"/>
                <a:cs typeface="Montserrat"/>
                <a:sym typeface="Montserrat"/>
              </a:rPr>
              <a:t>El turismo es una de las industrias más importantes para la mayoría de los países. Esto porque tiene repercusiones en los ámbitos: económico, social y cultural. </a:t>
            </a:r>
            <a:endParaRPr sz="28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r>
              <a:rPr lang="es-MX" sz="2800">
                <a:solidFill>
                  <a:srgbClr val="FF6A39"/>
                </a:solidFill>
                <a:latin typeface="Montserrat"/>
                <a:ea typeface="Montserrat"/>
                <a:cs typeface="Montserrat"/>
                <a:sym typeface="Montserrat"/>
              </a:rPr>
              <a:t>Japón, en los últimos años, ha sido uno de los principales destinos turísticos gracias a su amplia cultura y a sus avances tecnológicos. </a:t>
            </a:r>
            <a:endParaRPr sz="28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r>
              <a:rPr lang="es-MX" sz="2800">
                <a:solidFill>
                  <a:srgbClr val="FF6A39"/>
                </a:solidFill>
                <a:latin typeface="Montserrat"/>
                <a:ea typeface="Montserrat"/>
                <a:cs typeface="Montserrat"/>
                <a:sym typeface="Montserrat"/>
              </a:rPr>
              <a:t>Esto lo ha convertido en uno de los países con mejor recuperación económica después de la COVID-19 y el turismo ha jugado un papel fundamental en el mismo.</a:t>
            </a:r>
            <a:endParaRPr sz="2800">
              <a:solidFill>
                <a:srgbClr val="FF6A39"/>
              </a:solidFill>
              <a:latin typeface="Montserrat"/>
              <a:ea typeface="Montserrat"/>
              <a:cs typeface="Montserrat"/>
              <a:sym typeface="Montserrat"/>
            </a:endParaRPr>
          </a:p>
        </p:txBody>
      </p:sp>
      <p:cxnSp>
        <p:nvCxnSpPr>
          <p:cNvPr id="90" name="Google Shape;90;p3"/>
          <p:cNvCxnSpPr/>
          <p:nvPr/>
        </p:nvCxnSpPr>
        <p:spPr>
          <a:xfrm>
            <a:off x="820953" y="1522420"/>
            <a:ext cx="2896800" cy="0"/>
          </a:xfrm>
          <a:prstGeom prst="straightConnector1">
            <a:avLst/>
          </a:prstGeom>
          <a:noFill/>
          <a:ln w="28575" cap="flat" cmpd="sng">
            <a:solidFill>
              <a:srgbClr val="FF6A39"/>
            </a:solidFill>
            <a:prstDash val="solid"/>
            <a:round/>
            <a:headEnd type="none" w="sm" len="sm"/>
            <a:tailEnd type="none" w="sm" len="sm"/>
          </a:ln>
        </p:spPr>
      </p:cxnSp>
      <p:pic>
        <p:nvPicPr>
          <p:cNvPr id="91" name="Google Shape;91;p3"/>
          <p:cNvPicPr preferRelativeResize="0"/>
          <p:nvPr/>
        </p:nvPicPr>
        <p:blipFill rotWithShape="1">
          <a:blip r:embed="rId4">
            <a:alphaModFix/>
          </a:blip>
          <a:srcRect/>
          <a:stretch/>
        </p:blipFill>
        <p:spPr>
          <a:xfrm>
            <a:off x="583390" y="7358522"/>
            <a:ext cx="1430575" cy="126308"/>
          </a:xfrm>
          <a:prstGeom prst="rect">
            <a:avLst/>
          </a:prstGeom>
          <a:noFill/>
          <a:ln>
            <a:noFill/>
          </a:ln>
        </p:spPr>
      </p:pic>
      <p:pic>
        <p:nvPicPr>
          <p:cNvPr id="92" name="Google Shape;92;p3"/>
          <p:cNvPicPr preferRelativeResize="0"/>
          <p:nvPr/>
        </p:nvPicPr>
        <p:blipFill rotWithShape="1">
          <a:blip r:embed="rId5">
            <a:alphaModFix/>
          </a:blip>
          <a:srcRect/>
          <a:stretch/>
        </p:blipFill>
        <p:spPr>
          <a:xfrm>
            <a:off x="9214925" y="218975"/>
            <a:ext cx="5800607" cy="1372800"/>
          </a:xfrm>
          <a:prstGeom prst="rect">
            <a:avLst/>
          </a:prstGeom>
          <a:noFill/>
          <a:ln>
            <a:noFill/>
          </a:ln>
        </p:spPr>
      </p:pic>
      <p:pic>
        <p:nvPicPr>
          <p:cNvPr id="93" name="Google Shape;93;p3"/>
          <p:cNvPicPr preferRelativeResize="0"/>
          <p:nvPr/>
        </p:nvPicPr>
        <p:blipFill rotWithShape="1">
          <a:blip r:embed="rId6">
            <a:alphaModFix/>
          </a:blip>
          <a:srcRect/>
          <a:stretch/>
        </p:blipFill>
        <p:spPr>
          <a:xfrm>
            <a:off x="10420125" y="2229426"/>
            <a:ext cx="4702399" cy="5750675"/>
          </a:xfrm>
          <a:prstGeom prst="rect">
            <a:avLst/>
          </a:prstGeom>
          <a:noFill/>
          <a:ln>
            <a:noFill/>
          </a:ln>
        </p:spPr>
      </p:pic>
      <p:sp>
        <p:nvSpPr>
          <p:cNvPr id="94" name="Google Shape;94;p3"/>
          <p:cNvSpPr txBox="1"/>
          <p:nvPr/>
        </p:nvSpPr>
        <p:spPr>
          <a:xfrm>
            <a:off x="2115575" y="7149475"/>
            <a:ext cx="9000600" cy="3538200"/>
          </a:xfrm>
          <a:prstGeom prst="rect">
            <a:avLst/>
          </a:prstGeom>
          <a:noFill/>
          <a:ln w="9525" cap="flat" cmpd="sng">
            <a:solidFill>
              <a:schemeClr val="accent4"/>
            </a:solidFill>
            <a:prstDash val="solid"/>
            <a:round/>
            <a:headEnd type="none" w="sm" len="sm"/>
            <a:tailEnd type="none" w="sm" len="sm"/>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MX" sz="2000">
                <a:solidFill>
                  <a:srgbClr val="FF6A39"/>
                </a:solidFill>
                <a:latin typeface="Montserrat"/>
                <a:ea typeface="Montserrat"/>
                <a:cs typeface="Montserrat"/>
                <a:sym typeface="Montserrat"/>
              </a:rPr>
              <a:t>(</a:t>
            </a:r>
            <a:r>
              <a:rPr lang="es-MX" sz="2000" i="1">
                <a:solidFill>
                  <a:srgbClr val="FF6A39"/>
                </a:solidFill>
              </a:rPr>
              <a:t>Programa Universitario De Estudios Sobre Asia Y África | PUEAA</a:t>
            </a:r>
            <a:r>
              <a:rPr lang="es-MX" sz="2000">
                <a:solidFill>
                  <a:srgbClr val="FF6A39"/>
                </a:solidFill>
              </a:rPr>
              <a:t>, n.d.)</a:t>
            </a:r>
            <a:endParaRPr sz="2000">
              <a:solidFill>
                <a:srgbClr val="FF6A39"/>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g29decb34235_4_66"/>
          <p:cNvSpPr/>
          <p:nvPr/>
        </p:nvSpPr>
        <p:spPr>
          <a:xfrm>
            <a:off x="-25" y="7002150"/>
            <a:ext cx="15122400" cy="932700"/>
          </a:xfrm>
          <a:prstGeom prst="rect">
            <a:avLst/>
          </a:prstGeom>
          <a:solidFill>
            <a:srgbClr val="FF6A39"/>
          </a:solid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Arial"/>
              <a:ea typeface="Arial"/>
              <a:cs typeface="Arial"/>
              <a:sym typeface="Arial"/>
            </a:endParaRPr>
          </a:p>
        </p:txBody>
      </p:sp>
      <p:pic>
        <p:nvPicPr>
          <p:cNvPr id="100" name="Google Shape;100;g29decb34235_4_66"/>
          <p:cNvPicPr preferRelativeResize="0"/>
          <p:nvPr/>
        </p:nvPicPr>
        <p:blipFill rotWithShape="1">
          <a:blip r:embed="rId3">
            <a:alphaModFix/>
          </a:blip>
          <a:srcRect/>
          <a:stretch/>
        </p:blipFill>
        <p:spPr>
          <a:xfrm rot="-5400000" flipH="1">
            <a:off x="1569468" y="6187608"/>
            <a:ext cx="182144" cy="2553200"/>
          </a:xfrm>
          <a:prstGeom prst="rect">
            <a:avLst/>
          </a:prstGeom>
          <a:noFill/>
          <a:ln>
            <a:noFill/>
          </a:ln>
        </p:spPr>
      </p:pic>
      <p:pic>
        <p:nvPicPr>
          <p:cNvPr id="101" name="Google Shape;101;g29decb34235_4_66"/>
          <p:cNvPicPr preferRelativeResize="0"/>
          <p:nvPr/>
        </p:nvPicPr>
        <p:blipFill rotWithShape="1">
          <a:blip r:embed="rId4">
            <a:alphaModFix/>
          </a:blip>
          <a:srcRect/>
          <a:stretch/>
        </p:blipFill>
        <p:spPr>
          <a:xfrm>
            <a:off x="13599952" y="7183473"/>
            <a:ext cx="970174" cy="516076"/>
          </a:xfrm>
          <a:prstGeom prst="rect">
            <a:avLst/>
          </a:prstGeom>
          <a:noFill/>
          <a:ln>
            <a:noFill/>
          </a:ln>
        </p:spPr>
      </p:pic>
      <p:sp>
        <p:nvSpPr>
          <p:cNvPr id="102" name="Google Shape;102;g29decb34235_4_66"/>
          <p:cNvSpPr/>
          <p:nvPr/>
        </p:nvSpPr>
        <p:spPr>
          <a:xfrm>
            <a:off x="341775" y="319175"/>
            <a:ext cx="14438700" cy="6385800"/>
          </a:xfrm>
          <a:prstGeom prst="rect">
            <a:avLst/>
          </a:prstGeom>
          <a:solidFill>
            <a:srgbClr val="EDEDED"/>
          </a:solid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9decb34235_4_66"/>
          <p:cNvSpPr txBox="1"/>
          <p:nvPr/>
        </p:nvSpPr>
        <p:spPr>
          <a:xfrm>
            <a:off x="3238737" y="2871407"/>
            <a:ext cx="8645100" cy="1300200"/>
          </a:xfrm>
          <a:prstGeom prst="rect">
            <a:avLst/>
          </a:prstGeom>
          <a:noFill/>
          <a:ln>
            <a:noFill/>
          </a:ln>
        </p:spPr>
        <p:txBody>
          <a:bodyPr spcFirstLastPara="1" wrap="square" lIns="147725" tIns="147725" rIns="147725" bIns="147725" anchor="ctr" anchorCtr="0">
            <a:noAutofit/>
          </a:bodyPr>
          <a:lstStyle/>
          <a:p>
            <a:pPr marL="0" marR="0" lvl="0" indent="0" algn="ctr" rtl="0">
              <a:lnSpc>
                <a:spcPct val="100000"/>
              </a:lnSpc>
              <a:spcBef>
                <a:spcPts val="0"/>
              </a:spcBef>
              <a:spcAft>
                <a:spcPts val="0"/>
              </a:spcAft>
              <a:buClr>
                <a:srgbClr val="000000"/>
              </a:buClr>
              <a:buSzPts val="7800"/>
              <a:buFont typeface="Arial"/>
              <a:buNone/>
            </a:pPr>
            <a:r>
              <a:rPr lang="es-MX" sz="7800" b="1" i="0" u="none" strike="noStrike" cap="none">
                <a:solidFill>
                  <a:schemeClr val="lt1"/>
                </a:solidFill>
                <a:latin typeface="Montserrat"/>
                <a:ea typeface="Montserrat"/>
                <a:cs typeface="Montserrat"/>
                <a:sym typeface="Montserrat"/>
              </a:rPr>
              <a:t>Imagen</a:t>
            </a:r>
            <a:endParaRPr sz="7800" b="1" i="0" u="none" strike="noStrike" cap="none">
              <a:solidFill>
                <a:schemeClr val="lt1"/>
              </a:solidFill>
              <a:latin typeface="Montserrat"/>
              <a:ea typeface="Montserrat"/>
              <a:cs typeface="Montserrat"/>
              <a:sym typeface="Montserrat"/>
            </a:endParaRPr>
          </a:p>
        </p:txBody>
      </p:sp>
      <p:pic>
        <p:nvPicPr>
          <p:cNvPr id="104" name="Google Shape;104;g29decb34235_4_66"/>
          <p:cNvPicPr preferRelativeResize="0"/>
          <p:nvPr/>
        </p:nvPicPr>
        <p:blipFill>
          <a:blip r:embed="rId5">
            <a:alphaModFix/>
          </a:blip>
          <a:stretch>
            <a:fillRect/>
          </a:stretch>
        </p:blipFill>
        <p:spPr>
          <a:xfrm>
            <a:off x="341775" y="319171"/>
            <a:ext cx="14458101" cy="638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6A39"/>
        </a:solidFill>
        <a:effectLst/>
      </p:bgPr>
    </p:bg>
    <p:spTree>
      <p:nvGrpSpPr>
        <p:cNvPr id="1" name="Shape 108"/>
        <p:cNvGrpSpPr/>
        <p:nvPr/>
      </p:nvGrpSpPr>
      <p:grpSpPr>
        <a:xfrm>
          <a:off x="0" y="0"/>
          <a:ext cx="0" cy="0"/>
          <a:chOff x="0" y="0"/>
          <a:chExt cx="0" cy="0"/>
        </a:xfrm>
      </p:grpSpPr>
      <p:sp>
        <p:nvSpPr>
          <p:cNvPr id="109" name="Google Shape;109;g29dc9f0af76_0_62"/>
          <p:cNvSpPr/>
          <p:nvPr/>
        </p:nvSpPr>
        <p:spPr>
          <a:xfrm>
            <a:off x="10106532" y="0"/>
            <a:ext cx="5016000" cy="7934700"/>
          </a:xfrm>
          <a:prstGeom prst="rect">
            <a:avLst/>
          </a:prstGeom>
          <a:solidFill>
            <a:srgbClr val="16181C"/>
          </a:solid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Arial"/>
              <a:ea typeface="Arial"/>
              <a:cs typeface="Arial"/>
              <a:sym typeface="Arial"/>
            </a:endParaRPr>
          </a:p>
        </p:txBody>
      </p:sp>
      <p:sp>
        <p:nvSpPr>
          <p:cNvPr id="110" name="Google Shape;110;g29dc9f0af76_0_62"/>
          <p:cNvSpPr txBox="1"/>
          <p:nvPr/>
        </p:nvSpPr>
        <p:spPr>
          <a:xfrm>
            <a:off x="1700960" y="2389500"/>
            <a:ext cx="7214400" cy="3526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800"/>
              <a:buFont typeface="Arial"/>
              <a:buNone/>
            </a:pPr>
            <a:endParaRPr sz="6800" b="1" i="0" u="none" strike="noStrike" cap="none">
              <a:solidFill>
                <a:srgbClr val="FFFFFF"/>
              </a:solidFill>
              <a:latin typeface="Montserrat"/>
              <a:ea typeface="Montserrat"/>
              <a:cs typeface="Montserrat"/>
              <a:sym typeface="Montserrat"/>
            </a:endParaRPr>
          </a:p>
        </p:txBody>
      </p:sp>
      <p:pic>
        <p:nvPicPr>
          <p:cNvPr id="111" name="Google Shape;111;g29dc9f0af76_0_62"/>
          <p:cNvPicPr preferRelativeResize="0"/>
          <p:nvPr/>
        </p:nvPicPr>
        <p:blipFill rotWithShape="1">
          <a:blip r:embed="rId3">
            <a:alphaModFix/>
          </a:blip>
          <a:srcRect/>
          <a:stretch/>
        </p:blipFill>
        <p:spPr>
          <a:xfrm flipH="1">
            <a:off x="149960" y="4411099"/>
            <a:ext cx="182144" cy="2553200"/>
          </a:xfrm>
          <a:prstGeom prst="rect">
            <a:avLst/>
          </a:prstGeom>
          <a:noFill/>
          <a:ln>
            <a:noFill/>
          </a:ln>
        </p:spPr>
      </p:pic>
      <p:cxnSp>
        <p:nvCxnSpPr>
          <p:cNvPr id="112" name="Google Shape;112;g29dc9f0af76_0_62"/>
          <p:cNvCxnSpPr/>
          <p:nvPr/>
        </p:nvCxnSpPr>
        <p:spPr>
          <a:xfrm>
            <a:off x="14475850" y="6859925"/>
            <a:ext cx="0" cy="1061700"/>
          </a:xfrm>
          <a:prstGeom prst="straightConnector1">
            <a:avLst/>
          </a:prstGeom>
          <a:noFill/>
          <a:ln w="19050" cap="flat" cmpd="sng">
            <a:solidFill>
              <a:schemeClr val="lt1"/>
            </a:solidFill>
            <a:prstDash val="solid"/>
            <a:round/>
            <a:headEnd type="none" w="sm" len="sm"/>
            <a:tailEnd type="none" w="sm" len="sm"/>
          </a:ln>
        </p:spPr>
      </p:cxnSp>
      <p:pic>
        <p:nvPicPr>
          <p:cNvPr id="113" name="Google Shape;113;g29dc9f0af76_0_62"/>
          <p:cNvPicPr preferRelativeResize="0"/>
          <p:nvPr/>
        </p:nvPicPr>
        <p:blipFill rotWithShape="1">
          <a:blip r:embed="rId4">
            <a:alphaModFix/>
          </a:blip>
          <a:srcRect/>
          <a:stretch/>
        </p:blipFill>
        <p:spPr>
          <a:xfrm>
            <a:off x="10901977" y="2886617"/>
            <a:ext cx="3017469" cy="3024898"/>
          </a:xfrm>
          <a:prstGeom prst="rect">
            <a:avLst/>
          </a:prstGeom>
          <a:noFill/>
          <a:ln>
            <a:noFill/>
          </a:ln>
        </p:spPr>
      </p:pic>
      <p:pic>
        <p:nvPicPr>
          <p:cNvPr id="114" name="Google Shape;114;g29dc9f0af76_0_62"/>
          <p:cNvPicPr preferRelativeResize="0"/>
          <p:nvPr/>
        </p:nvPicPr>
        <p:blipFill rotWithShape="1">
          <a:blip r:embed="rId5">
            <a:alphaModFix/>
          </a:blip>
          <a:srcRect/>
          <a:stretch/>
        </p:blipFill>
        <p:spPr>
          <a:xfrm>
            <a:off x="8119915" y="607839"/>
            <a:ext cx="3384330" cy="841873"/>
          </a:xfrm>
          <a:prstGeom prst="rect">
            <a:avLst/>
          </a:prstGeom>
          <a:noFill/>
          <a:ln>
            <a:noFill/>
          </a:ln>
        </p:spPr>
      </p:pic>
      <p:cxnSp>
        <p:nvCxnSpPr>
          <p:cNvPr id="115" name="Google Shape;115;g29dc9f0af76_0_62"/>
          <p:cNvCxnSpPr/>
          <p:nvPr/>
        </p:nvCxnSpPr>
        <p:spPr>
          <a:xfrm>
            <a:off x="14475844" y="-11"/>
            <a:ext cx="0" cy="2549100"/>
          </a:xfrm>
          <a:prstGeom prst="straightConnector1">
            <a:avLst/>
          </a:prstGeom>
          <a:noFill/>
          <a:ln w="19050" cap="flat" cmpd="sng">
            <a:solidFill>
              <a:schemeClr val="lt1"/>
            </a:solidFill>
            <a:prstDash val="solid"/>
            <a:round/>
            <a:headEnd type="none" w="sm" len="sm"/>
            <a:tailEnd type="none" w="sm" len="sm"/>
          </a:ln>
        </p:spPr>
      </p:cxnSp>
      <p:pic>
        <p:nvPicPr>
          <p:cNvPr id="116" name="Google Shape;116;g29dc9f0af76_0_62"/>
          <p:cNvPicPr preferRelativeResize="0"/>
          <p:nvPr/>
        </p:nvPicPr>
        <p:blipFill rotWithShape="1">
          <a:blip r:embed="rId6">
            <a:alphaModFix amt="50000"/>
          </a:blip>
          <a:srcRect l="-22411" t="-32621" r="32297" b="52015"/>
          <a:stretch/>
        </p:blipFill>
        <p:spPr>
          <a:xfrm>
            <a:off x="7908124" y="1837720"/>
            <a:ext cx="7214400" cy="6083906"/>
          </a:xfrm>
          <a:prstGeom prst="rect">
            <a:avLst/>
          </a:prstGeom>
          <a:noFill/>
          <a:ln>
            <a:noFill/>
          </a:ln>
        </p:spPr>
      </p:pic>
      <p:sp>
        <p:nvSpPr>
          <p:cNvPr id="117" name="Google Shape;117;g29dc9f0af76_0_62"/>
          <p:cNvSpPr txBox="1"/>
          <p:nvPr/>
        </p:nvSpPr>
        <p:spPr>
          <a:xfrm>
            <a:off x="611349" y="2112650"/>
            <a:ext cx="93936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chemeClr val="lt1"/>
                </a:solidFill>
                <a:latin typeface="Montserrat"/>
                <a:ea typeface="Montserrat"/>
                <a:cs typeface="Montserrat"/>
                <a:sym typeface="Montserrat"/>
              </a:rPr>
              <a:t>Solución</a:t>
            </a:r>
            <a:endParaRPr sz="6500" b="1" i="0" u="none" strike="noStrike" cap="none">
              <a:solidFill>
                <a:schemeClr val="lt1"/>
              </a:solidFill>
              <a:latin typeface="Montserrat"/>
              <a:ea typeface="Montserrat"/>
              <a:cs typeface="Montserrat"/>
              <a:sym typeface="Montserrat"/>
            </a:endParaRPr>
          </a:p>
        </p:txBody>
      </p:sp>
      <p:sp>
        <p:nvSpPr>
          <p:cNvPr id="118" name="Google Shape;118;g29dc9f0af76_0_62"/>
          <p:cNvSpPr txBox="1"/>
          <p:nvPr/>
        </p:nvSpPr>
        <p:spPr>
          <a:xfrm>
            <a:off x="681550" y="3485450"/>
            <a:ext cx="8413200" cy="38820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MX" sz="3000">
                <a:solidFill>
                  <a:schemeClr val="lt1"/>
                </a:solidFill>
                <a:latin typeface="Montserrat"/>
                <a:ea typeface="Montserrat"/>
                <a:cs typeface="Montserrat"/>
                <a:sym typeface="Montserrat"/>
              </a:rPr>
              <a:t>Plataforma web para analizar el comportamiento de visitantes en Japón, brindando opciones interactivas para seleccionar países y años. Su finalidad es visualizar la información en gráficos, mapas o tablas para determinar los futuros incrementos de turistas y apoyar a la toma de decisiones relacionadas al tema.</a:t>
            </a:r>
            <a:endParaRPr sz="300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00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000">
              <a:solidFill>
                <a:schemeClr val="lt1"/>
              </a:solidFill>
              <a:latin typeface="Montserrat"/>
              <a:ea typeface="Montserrat"/>
              <a:cs typeface="Montserrat"/>
              <a:sym typeface="Montserrat"/>
            </a:endParaRPr>
          </a:p>
        </p:txBody>
      </p:sp>
      <p:sp>
        <p:nvSpPr>
          <p:cNvPr id="119" name="Google Shape;119;g29dc9f0af76_0_62"/>
          <p:cNvSpPr txBox="1"/>
          <p:nvPr/>
        </p:nvSpPr>
        <p:spPr>
          <a:xfrm>
            <a:off x="681549" y="389884"/>
            <a:ext cx="8814900" cy="7077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s-MX" sz="2900" b="1">
                <a:solidFill>
                  <a:schemeClr val="lt1"/>
                </a:solidFill>
                <a:latin typeface="Montserrat SemiBold"/>
                <a:ea typeface="Montserrat SemiBold"/>
                <a:cs typeface="Montserrat SemiBold"/>
                <a:sym typeface="Montserrat SemiBold"/>
              </a:rPr>
              <a:t>02</a:t>
            </a:r>
            <a:endParaRPr sz="2900" b="1" i="0" u="none" strike="noStrike" cap="none">
              <a:solidFill>
                <a:schemeClr val="lt1"/>
              </a:solidFill>
              <a:latin typeface="Montserrat SemiBold"/>
              <a:ea typeface="Montserrat SemiBold"/>
              <a:cs typeface="Montserrat SemiBold"/>
              <a:sym typeface="Montserrat SemiBold"/>
            </a:endParaRPr>
          </a:p>
        </p:txBody>
      </p:sp>
      <p:pic>
        <p:nvPicPr>
          <p:cNvPr id="120" name="Google Shape;120;g29dc9f0af76_0_62"/>
          <p:cNvPicPr preferRelativeResize="0"/>
          <p:nvPr/>
        </p:nvPicPr>
        <p:blipFill rotWithShape="1">
          <a:blip r:embed="rId3">
            <a:alphaModFix/>
          </a:blip>
          <a:srcRect/>
          <a:stretch/>
        </p:blipFill>
        <p:spPr>
          <a:xfrm flipH="1">
            <a:off x="149960" y="5078371"/>
            <a:ext cx="182144" cy="2553200"/>
          </a:xfrm>
          <a:prstGeom prst="rect">
            <a:avLst/>
          </a:prstGeom>
          <a:noFill/>
          <a:ln>
            <a:noFill/>
          </a:ln>
        </p:spPr>
      </p:pic>
      <p:cxnSp>
        <p:nvCxnSpPr>
          <p:cNvPr id="121" name="Google Shape;121;g29dc9f0af76_0_62"/>
          <p:cNvCxnSpPr/>
          <p:nvPr/>
        </p:nvCxnSpPr>
        <p:spPr>
          <a:xfrm>
            <a:off x="1109678" y="3299027"/>
            <a:ext cx="2896800" cy="0"/>
          </a:xfrm>
          <a:prstGeom prst="straightConnector1">
            <a:avLst/>
          </a:prstGeom>
          <a:noFill/>
          <a:ln w="28575" cap="flat" cmpd="sng">
            <a:solidFill>
              <a:srgbClr val="182227"/>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pic>
        <p:nvPicPr>
          <p:cNvPr id="126" name="Google Shape;126;g29dc9f0af76_0_12"/>
          <p:cNvPicPr preferRelativeResize="0"/>
          <p:nvPr/>
        </p:nvPicPr>
        <p:blipFill rotWithShape="1">
          <a:blip r:embed="rId3">
            <a:alphaModFix amt="50000"/>
          </a:blip>
          <a:srcRect l="-33910" t="-27793" r="43795" b="47186"/>
          <a:stretch/>
        </p:blipFill>
        <p:spPr>
          <a:xfrm>
            <a:off x="11949975" y="5246211"/>
            <a:ext cx="3172550" cy="2675413"/>
          </a:xfrm>
          <a:prstGeom prst="rect">
            <a:avLst/>
          </a:prstGeom>
          <a:noFill/>
          <a:ln>
            <a:noFill/>
          </a:ln>
        </p:spPr>
      </p:pic>
      <p:sp>
        <p:nvSpPr>
          <p:cNvPr id="127" name="Google Shape;127;g29dc9f0af76_0_12"/>
          <p:cNvSpPr txBox="1"/>
          <p:nvPr/>
        </p:nvSpPr>
        <p:spPr>
          <a:xfrm>
            <a:off x="499576" y="604125"/>
            <a:ext cx="114504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rgbClr val="0C0C0C"/>
                </a:solidFill>
                <a:latin typeface="Montserrat"/>
                <a:ea typeface="Montserrat"/>
                <a:cs typeface="Montserrat"/>
                <a:sym typeface="Montserrat"/>
              </a:rPr>
              <a:t>Solución</a:t>
            </a:r>
            <a:endParaRPr sz="6500" b="1" i="0" u="none" strike="noStrike" cap="none">
              <a:solidFill>
                <a:srgbClr val="0C0C0C"/>
              </a:solidFill>
              <a:latin typeface="Montserrat"/>
              <a:ea typeface="Montserrat"/>
              <a:cs typeface="Montserrat"/>
              <a:sym typeface="Montserrat"/>
            </a:endParaRPr>
          </a:p>
        </p:txBody>
      </p:sp>
      <p:sp>
        <p:nvSpPr>
          <p:cNvPr id="128" name="Google Shape;128;g29dc9f0af76_0_12"/>
          <p:cNvSpPr txBox="1"/>
          <p:nvPr/>
        </p:nvSpPr>
        <p:spPr>
          <a:xfrm>
            <a:off x="895788" y="4490913"/>
            <a:ext cx="2594700" cy="1918800"/>
          </a:xfrm>
          <a:prstGeom prst="rect">
            <a:avLst/>
          </a:prstGeom>
          <a:noFill/>
          <a:ln>
            <a:noFill/>
          </a:ln>
        </p:spPr>
        <p:txBody>
          <a:bodyPr spcFirstLastPara="1" wrap="square" lIns="147725" tIns="147725" rIns="147725" bIns="1477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MX" sz="3200">
                <a:solidFill>
                  <a:srgbClr val="FF6A39"/>
                </a:solidFill>
                <a:latin typeface="Montserrat"/>
                <a:ea typeface="Montserrat"/>
                <a:cs typeface="Montserrat"/>
                <a:sym typeface="Montserrat"/>
              </a:rPr>
              <a:t>Análisis de datos</a:t>
            </a:r>
            <a:endParaRPr sz="3100" b="0" i="0" u="none" strike="noStrike" cap="none">
              <a:solidFill>
                <a:srgbClr val="FF6A39"/>
              </a:solidFill>
              <a:latin typeface="Montserrat"/>
              <a:ea typeface="Montserrat"/>
              <a:cs typeface="Montserrat"/>
              <a:sym typeface="Montserrat"/>
            </a:endParaRPr>
          </a:p>
        </p:txBody>
      </p:sp>
      <p:cxnSp>
        <p:nvCxnSpPr>
          <p:cNvPr id="129" name="Google Shape;129;g29dc9f0af76_0_12"/>
          <p:cNvCxnSpPr/>
          <p:nvPr/>
        </p:nvCxnSpPr>
        <p:spPr>
          <a:xfrm>
            <a:off x="744753" y="1781170"/>
            <a:ext cx="2896800" cy="0"/>
          </a:xfrm>
          <a:prstGeom prst="straightConnector1">
            <a:avLst/>
          </a:prstGeom>
          <a:noFill/>
          <a:ln w="28575" cap="flat" cmpd="sng">
            <a:solidFill>
              <a:srgbClr val="FF6A39"/>
            </a:solidFill>
            <a:prstDash val="solid"/>
            <a:round/>
            <a:headEnd type="none" w="sm" len="sm"/>
            <a:tailEnd type="none" w="sm" len="sm"/>
          </a:ln>
        </p:spPr>
      </p:cxnSp>
      <p:pic>
        <p:nvPicPr>
          <p:cNvPr id="130" name="Google Shape;130;g29dc9f0af76_0_12"/>
          <p:cNvPicPr preferRelativeResize="0"/>
          <p:nvPr/>
        </p:nvPicPr>
        <p:blipFill rotWithShape="1">
          <a:blip r:embed="rId4">
            <a:alphaModFix/>
          </a:blip>
          <a:srcRect/>
          <a:stretch/>
        </p:blipFill>
        <p:spPr>
          <a:xfrm>
            <a:off x="583390" y="7587122"/>
            <a:ext cx="1430575" cy="126308"/>
          </a:xfrm>
          <a:prstGeom prst="rect">
            <a:avLst/>
          </a:prstGeom>
          <a:noFill/>
          <a:ln>
            <a:noFill/>
          </a:ln>
        </p:spPr>
      </p:pic>
      <p:pic>
        <p:nvPicPr>
          <p:cNvPr id="131" name="Google Shape;131;g29dc9f0af76_0_12"/>
          <p:cNvPicPr preferRelativeResize="0"/>
          <p:nvPr/>
        </p:nvPicPr>
        <p:blipFill rotWithShape="1">
          <a:blip r:embed="rId5">
            <a:alphaModFix/>
          </a:blip>
          <a:srcRect/>
          <a:stretch/>
        </p:blipFill>
        <p:spPr>
          <a:xfrm>
            <a:off x="9214925" y="218975"/>
            <a:ext cx="5800607" cy="1372800"/>
          </a:xfrm>
          <a:prstGeom prst="rect">
            <a:avLst/>
          </a:prstGeom>
          <a:noFill/>
          <a:ln>
            <a:noFill/>
          </a:ln>
        </p:spPr>
      </p:pic>
      <p:pic>
        <p:nvPicPr>
          <p:cNvPr id="132" name="Google Shape;132;g29dc9f0af76_0_12"/>
          <p:cNvPicPr preferRelativeResize="0"/>
          <p:nvPr/>
        </p:nvPicPr>
        <p:blipFill rotWithShape="1">
          <a:blip r:embed="rId6">
            <a:alphaModFix/>
          </a:blip>
          <a:srcRect/>
          <a:stretch/>
        </p:blipFill>
        <p:spPr>
          <a:xfrm>
            <a:off x="13228775" y="5664175"/>
            <a:ext cx="1893750" cy="2315925"/>
          </a:xfrm>
          <a:prstGeom prst="rect">
            <a:avLst/>
          </a:prstGeom>
          <a:noFill/>
          <a:ln>
            <a:noFill/>
          </a:ln>
        </p:spPr>
      </p:pic>
      <p:sp>
        <p:nvSpPr>
          <p:cNvPr id="133" name="Google Shape;133;g29dc9f0af76_0_12"/>
          <p:cNvSpPr txBox="1"/>
          <p:nvPr/>
        </p:nvSpPr>
        <p:spPr>
          <a:xfrm>
            <a:off x="8102725" y="2506175"/>
            <a:ext cx="7019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6A39"/>
              </a:solidFill>
              <a:latin typeface="Montserrat"/>
              <a:ea typeface="Montserrat"/>
              <a:cs typeface="Montserrat"/>
              <a:sym typeface="Montserrat"/>
            </a:endParaRPr>
          </a:p>
        </p:txBody>
      </p:sp>
      <p:pic>
        <p:nvPicPr>
          <p:cNvPr id="134" name="Google Shape;134;g29dc9f0af76_0_12"/>
          <p:cNvPicPr preferRelativeResize="0"/>
          <p:nvPr/>
        </p:nvPicPr>
        <p:blipFill rotWithShape="1">
          <a:blip r:embed="rId7">
            <a:alphaModFix/>
          </a:blip>
          <a:srcRect/>
          <a:stretch/>
        </p:blipFill>
        <p:spPr>
          <a:xfrm>
            <a:off x="6342820" y="3520882"/>
            <a:ext cx="1089213" cy="879857"/>
          </a:xfrm>
          <a:prstGeom prst="rect">
            <a:avLst/>
          </a:prstGeom>
          <a:noFill/>
          <a:ln>
            <a:noFill/>
          </a:ln>
        </p:spPr>
      </p:pic>
      <p:pic>
        <p:nvPicPr>
          <p:cNvPr id="135" name="Google Shape;135;g29dc9f0af76_0_12"/>
          <p:cNvPicPr preferRelativeResize="0"/>
          <p:nvPr/>
        </p:nvPicPr>
        <p:blipFill rotWithShape="1">
          <a:blip r:embed="rId8">
            <a:alphaModFix/>
          </a:blip>
          <a:srcRect/>
          <a:stretch/>
        </p:blipFill>
        <p:spPr>
          <a:xfrm>
            <a:off x="1637531" y="3429620"/>
            <a:ext cx="1111239" cy="1062374"/>
          </a:xfrm>
          <a:prstGeom prst="rect">
            <a:avLst/>
          </a:prstGeom>
          <a:noFill/>
          <a:ln>
            <a:noFill/>
          </a:ln>
        </p:spPr>
      </p:pic>
      <p:sp>
        <p:nvSpPr>
          <p:cNvPr id="136" name="Google Shape;136;g29dc9f0af76_0_12"/>
          <p:cNvSpPr txBox="1"/>
          <p:nvPr/>
        </p:nvSpPr>
        <p:spPr>
          <a:xfrm>
            <a:off x="5590063" y="4490913"/>
            <a:ext cx="2594700" cy="1918800"/>
          </a:xfrm>
          <a:prstGeom prst="rect">
            <a:avLst/>
          </a:prstGeom>
          <a:noFill/>
          <a:ln>
            <a:noFill/>
          </a:ln>
        </p:spPr>
        <p:txBody>
          <a:bodyPr spcFirstLastPara="1" wrap="square" lIns="147725" tIns="147725" rIns="147725" bIns="1477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MX" sz="3200">
                <a:solidFill>
                  <a:srgbClr val="FF6A39"/>
                </a:solidFill>
                <a:latin typeface="Montserrat"/>
                <a:ea typeface="Montserrat"/>
                <a:cs typeface="Montserrat"/>
                <a:sym typeface="Montserrat"/>
              </a:rPr>
              <a:t>Predicción de visitantes</a:t>
            </a:r>
            <a:endParaRPr sz="3200">
              <a:solidFill>
                <a:srgbClr val="FF6A39"/>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3200"/>
              <a:buFont typeface="Arial"/>
              <a:buNone/>
            </a:pPr>
            <a:endParaRPr sz="3100" b="0" i="0" u="none" strike="noStrike" cap="none">
              <a:solidFill>
                <a:srgbClr val="FF6A39"/>
              </a:solidFill>
              <a:latin typeface="Montserrat"/>
              <a:ea typeface="Montserrat"/>
              <a:cs typeface="Montserrat"/>
              <a:sym typeface="Montserrat"/>
            </a:endParaRPr>
          </a:p>
        </p:txBody>
      </p:sp>
      <p:pic>
        <p:nvPicPr>
          <p:cNvPr id="137" name="Google Shape;137;g29dc9f0af76_0_12"/>
          <p:cNvPicPr preferRelativeResize="0"/>
          <p:nvPr/>
        </p:nvPicPr>
        <p:blipFill rotWithShape="1">
          <a:blip r:embed="rId9">
            <a:alphaModFix/>
          </a:blip>
          <a:srcRect/>
          <a:stretch/>
        </p:blipFill>
        <p:spPr>
          <a:xfrm>
            <a:off x="11026085" y="3445968"/>
            <a:ext cx="988495" cy="1029686"/>
          </a:xfrm>
          <a:prstGeom prst="rect">
            <a:avLst/>
          </a:prstGeom>
          <a:noFill/>
          <a:ln>
            <a:noFill/>
          </a:ln>
        </p:spPr>
      </p:pic>
      <p:sp>
        <p:nvSpPr>
          <p:cNvPr id="138" name="Google Shape;138;g29dc9f0af76_0_12"/>
          <p:cNvSpPr txBox="1"/>
          <p:nvPr/>
        </p:nvSpPr>
        <p:spPr>
          <a:xfrm>
            <a:off x="10315225" y="4490928"/>
            <a:ext cx="2594700" cy="2451900"/>
          </a:xfrm>
          <a:prstGeom prst="rect">
            <a:avLst/>
          </a:prstGeom>
          <a:noFill/>
          <a:ln>
            <a:noFill/>
          </a:ln>
        </p:spPr>
        <p:txBody>
          <a:bodyPr spcFirstLastPara="1" wrap="square" lIns="147725" tIns="147725" rIns="147725" bIns="1477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MX" sz="3200">
                <a:solidFill>
                  <a:srgbClr val="FF6A39"/>
                </a:solidFill>
                <a:latin typeface="Montserrat"/>
                <a:ea typeface="Montserrat"/>
                <a:cs typeface="Montserrat"/>
                <a:sym typeface="Montserrat"/>
              </a:rPr>
              <a:t>Tomar una decisión basada en datos</a:t>
            </a:r>
            <a:endParaRPr sz="3100" b="0" i="0" u="none" strike="noStrike" cap="none">
              <a:solidFill>
                <a:srgbClr val="FF6A39"/>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6A39"/>
        </a:solidFill>
        <a:effectLst/>
      </p:bgPr>
    </p:bg>
    <p:spTree>
      <p:nvGrpSpPr>
        <p:cNvPr id="1" name="Shape 142"/>
        <p:cNvGrpSpPr/>
        <p:nvPr/>
      </p:nvGrpSpPr>
      <p:grpSpPr>
        <a:xfrm>
          <a:off x="0" y="0"/>
          <a:ext cx="0" cy="0"/>
          <a:chOff x="0" y="0"/>
          <a:chExt cx="0" cy="0"/>
        </a:xfrm>
      </p:grpSpPr>
      <p:sp>
        <p:nvSpPr>
          <p:cNvPr id="143" name="Google Shape;143;g29decb33c71_0_38"/>
          <p:cNvSpPr/>
          <p:nvPr/>
        </p:nvSpPr>
        <p:spPr>
          <a:xfrm>
            <a:off x="10106532" y="0"/>
            <a:ext cx="5016000" cy="7934700"/>
          </a:xfrm>
          <a:prstGeom prst="rect">
            <a:avLst/>
          </a:prstGeom>
          <a:solidFill>
            <a:srgbClr val="16181C"/>
          </a:solid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Arial"/>
              <a:ea typeface="Arial"/>
              <a:cs typeface="Arial"/>
              <a:sym typeface="Arial"/>
            </a:endParaRPr>
          </a:p>
        </p:txBody>
      </p:sp>
      <p:sp>
        <p:nvSpPr>
          <p:cNvPr id="144" name="Google Shape;144;g29decb33c71_0_38"/>
          <p:cNvSpPr txBox="1"/>
          <p:nvPr/>
        </p:nvSpPr>
        <p:spPr>
          <a:xfrm>
            <a:off x="1700960" y="2389500"/>
            <a:ext cx="7214400" cy="3526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800"/>
              <a:buFont typeface="Arial"/>
              <a:buNone/>
            </a:pPr>
            <a:endParaRPr sz="6800" b="1" i="0" u="none" strike="noStrike" cap="none">
              <a:solidFill>
                <a:srgbClr val="FFFFFF"/>
              </a:solidFill>
              <a:latin typeface="Montserrat"/>
              <a:ea typeface="Montserrat"/>
              <a:cs typeface="Montserrat"/>
              <a:sym typeface="Montserrat"/>
            </a:endParaRPr>
          </a:p>
        </p:txBody>
      </p:sp>
      <p:pic>
        <p:nvPicPr>
          <p:cNvPr id="145" name="Google Shape;145;g29decb33c71_0_38"/>
          <p:cNvPicPr preferRelativeResize="0"/>
          <p:nvPr/>
        </p:nvPicPr>
        <p:blipFill rotWithShape="1">
          <a:blip r:embed="rId3">
            <a:alphaModFix/>
          </a:blip>
          <a:srcRect/>
          <a:stretch/>
        </p:blipFill>
        <p:spPr>
          <a:xfrm flipH="1">
            <a:off x="149960" y="4411099"/>
            <a:ext cx="182144" cy="2553200"/>
          </a:xfrm>
          <a:prstGeom prst="rect">
            <a:avLst/>
          </a:prstGeom>
          <a:noFill/>
          <a:ln>
            <a:noFill/>
          </a:ln>
        </p:spPr>
      </p:pic>
      <p:cxnSp>
        <p:nvCxnSpPr>
          <p:cNvPr id="146" name="Google Shape;146;g29decb33c71_0_38"/>
          <p:cNvCxnSpPr/>
          <p:nvPr/>
        </p:nvCxnSpPr>
        <p:spPr>
          <a:xfrm>
            <a:off x="14475850" y="6859925"/>
            <a:ext cx="0" cy="1061700"/>
          </a:xfrm>
          <a:prstGeom prst="straightConnector1">
            <a:avLst/>
          </a:prstGeom>
          <a:noFill/>
          <a:ln w="19050" cap="flat" cmpd="sng">
            <a:solidFill>
              <a:schemeClr val="lt1"/>
            </a:solidFill>
            <a:prstDash val="solid"/>
            <a:round/>
            <a:headEnd type="none" w="sm" len="sm"/>
            <a:tailEnd type="none" w="sm" len="sm"/>
          </a:ln>
        </p:spPr>
      </p:cxnSp>
      <p:pic>
        <p:nvPicPr>
          <p:cNvPr id="147" name="Google Shape;147;g29decb33c71_0_38"/>
          <p:cNvPicPr preferRelativeResize="0"/>
          <p:nvPr/>
        </p:nvPicPr>
        <p:blipFill rotWithShape="1">
          <a:blip r:embed="rId4">
            <a:alphaModFix/>
          </a:blip>
          <a:srcRect/>
          <a:stretch/>
        </p:blipFill>
        <p:spPr>
          <a:xfrm>
            <a:off x="10901977" y="2886617"/>
            <a:ext cx="3017469" cy="3024898"/>
          </a:xfrm>
          <a:prstGeom prst="rect">
            <a:avLst/>
          </a:prstGeom>
          <a:noFill/>
          <a:ln>
            <a:noFill/>
          </a:ln>
        </p:spPr>
      </p:pic>
      <p:pic>
        <p:nvPicPr>
          <p:cNvPr id="148" name="Google Shape;148;g29decb33c71_0_38"/>
          <p:cNvPicPr preferRelativeResize="0"/>
          <p:nvPr/>
        </p:nvPicPr>
        <p:blipFill rotWithShape="1">
          <a:blip r:embed="rId5">
            <a:alphaModFix/>
          </a:blip>
          <a:srcRect/>
          <a:stretch/>
        </p:blipFill>
        <p:spPr>
          <a:xfrm>
            <a:off x="8119915" y="607839"/>
            <a:ext cx="3384330" cy="841873"/>
          </a:xfrm>
          <a:prstGeom prst="rect">
            <a:avLst/>
          </a:prstGeom>
          <a:noFill/>
          <a:ln>
            <a:noFill/>
          </a:ln>
        </p:spPr>
      </p:pic>
      <p:cxnSp>
        <p:nvCxnSpPr>
          <p:cNvPr id="149" name="Google Shape;149;g29decb33c71_0_38"/>
          <p:cNvCxnSpPr/>
          <p:nvPr/>
        </p:nvCxnSpPr>
        <p:spPr>
          <a:xfrm>
            <a:off x="14475844" y="-11"/>
            <a:ext cx="0" cy="2549100"/>
          </a:xfrm>
          <a:prstGeom prst="straightConnector1">
            <a:avLst/>
          </a:prstGeom>
          <a:noFill/>
          <a:ln w="19050" cap="flat" cmpd="sng">
            <a:solidFill>
              <a:schemeClr val="lt1"/>
            </a:solidFill>
            <a:prstDash val="solid"/>
            <a:round/>
            <a:headEnd type="none" w="sm" len="sm"/>
            <a:tailEnd type="none" w="sm" len="sm"/>
          </a:ln>
        </p:spPr>
      </p:cxnSp>
      <p:pic>
        <p:nvPicPr>
          <p:cNvPr id="150" name="Google Shape;150;g29decb33c71_0_38"/>
          <p:cNvPicPr preferRelativeResize="0"/>
          <p:nvPr/>
        </p:nvPicPr>
        <p:blipFill rotWithShape="1">
          <a:blip r:embed="rId6">
            <a:alphaModFix amt="50000"/>
          </a:blip>
          <a:srcRect l="-22411" t="-32621" r="32297" b="52015"/>
          <a:stretch/>
        </p:blipFill>
        <p:spPr>
          <a:xfrm>
            <a:off x="7908124" y="1837720"/>
            <a:ext cx="7214400" cy="6083906"/>
          </a:xfrm>
          <a:prstGeom prst="rect">
            <a:avLst/>
          </a:prstGeom>
          <a:noFill/>
          <a:ln>
            <a:noFill/>
          </a:ln>
        </p:spPr>
      </p:pic>
      <p:sp>
        <p:nvSpPr>
          <p:cNvPr id="151" name="Google Shape;151;g29decb33c71_0_38"/>
          <p:cNvSpPr txBox="1"/>
          <p:nvPr/>
        </p:nvSpPr>
        <p:spPr>
          <a:xfrm>
            <a:off x="674799" y="2392975"/>
            <a:ext cx="93936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chemeClr val="lt1"/>
                </a:solidFill>
                <a:latin typeface="Montserrat"/>
                <a:ea typeface="Montserrat"/>
                <a:cs typeface="Montserrat"/>
                <a:sym typeface="Montserrat"/>
              </a:rPr>
              <a:t>Producto</a:t>
            </a:r>
            <a:endParaRPr sz="6500" b="1" i="0" u="none" strike="noStrike" cap="none">
              <a:solidFill>
                <a:schemeClr val="lt1"/>
              </a:solidFill>
              <a:latin typeface="Montserrat"/>
              <a:ea typeface="Montserrat"/>
              <a:cs typeface="Montserrat"/>
              <a:sym typeface="Montserrat"/>
            </a:endParaRPr>
          </a:p>
        </p:txBody>
      </p:sp>
      <p:sp>
        <p:nvSpPr>
          <p:cNvPr id="152" name="Google Shape;152;g29decb33c71_0_38"/>
          <p:cNvSpPr txBox="1"/>
          <p:nvPr/>
        </p:nvSpPr>
        <p:spPr>
          <a:xfrm>
            <a:off x="681549" y="389884"/>
            <a:ext cx="8814900" cy="707700"/>
          </a:xfrm>
          <a:prstGeom prst="rect">
            <a:avLst/>
          </a:prstGeom>
          <a:noFill/>
          <a:ln>
            <a:noFill/>
          </a:ln>
        </p:spPr>
        <p:txBody>
          <a:bodyPr spcFirstLastPara="1" wrap="square" lIns="147725" tIns="147725" rIns="147725" bIns="1477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s-MX" sz="2900" b="1">
                <a:solidFill>
                  <a:schemeClr val="lt1"/>
                </a:solidFill>
                <a:latin typeface="Montserrat SemiBold"/>
                <a:ea typeface="Montserrat SemiBold"/>
                <a:cs typeface="Montserrat SemiBold"/>
                <a:sym typeface="Montserrat SemiBold"/>
              </a:rPr>
              <a:t>03</a:t>
            </a:r>
            <a:endParaRPr sz="2900" b="1" i="0" u="none" strike="noStrike" cap="none">
              <a:solidFill>
                <a:schemeClr val="lt1"/>
              </a:solidFill>
              <a:latin typeface="Montserrat SemiBold"/>
              <a:ea typeface="Montserrat SemiBold"/>
              <a:cs typeface="Montserrat SemiBold"/>
              <a:sym typeface="Montserrat SemiBold"/>
            </a:endParaRPr>
          </a:p>
        </p:txBody>
      </p:sp>
      <p:pic>
        <p:nvPicPr>
          <p:cNvPr id="153" name="Google Shape;153;g29decb33c71_0_38"/>
          <p:cNvPicPr preferRelativeResize="0"/>
          <p:nvPr/>
        </p:nvPicPr>
        <p:blipFill rotWithShape="1">
          <a:blip r:embed="rId3">
            <a:alphaModFix/>
          </a:blip>
          <a:srcRect/>
          <a:stretch/>
        </p:blipFill>
        <p:spPr>
          <a:xfrm flipH="1">
            <a:off x="149960" y="5078371"/>
            <a:ext cx="182144" cy="2553200"/>
          </a:xfrm>
          <a:prstGeom prst="rect">
            <a:avLst/>
          </a:prstGeom>
          <a:noFill/>
          <a:ln>
            <a:noFill/>
          </a:ln>
        </p:spPr>
      </p:pic>
      <p:cxnSp>
        <p:nvCxnSpPr>
          <p:cNvPr id="154" name="Google Shape;154;g29decb33c71_0_38"/>
          <p:cNvCxnSpPr/>
          <p:nvPr/>
        </p:nvCxnSpPr>
        <p:spPr>
          <a:xfrm>
            <a:off x="841478" y="4114752"/>
            <a:ext cx="2896800" cy="0"/>
          </a:xfrm>
          <a:prstGeom prst="straightConnector1">
            <a:avLst/>
          </a:prstGeom>
          <a:noFill/>
          <a:ln w="28575" cap="flat" cmpd="sng">
            <a:solidFill>
              <a:srgbClr val="182227"/>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Google Shape;159;g29efc97083c_0_31"/>
          <p:cNvSpPr txBox="1"/>
          <p:nvPr/>
        </p:nvSpPr>
        <p:spPr>
          <a:xfrm>
            <a:off x="499576" y="604125"/>
            <a:ext cx="114504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rgbClr val="0C0C0C"/>
                </a:solidFill>
                <a:latin typeface="Montserrat"/>
                <a:ea typeface="Montserrat"/>
                <a:cs typeface="Montserrat"/>
                <a:sym typeface="Montserrat"/>
              </a:rPr>
              <a:t>Producto</a:t>
            </a:r>
            <a:endParaRPr sz="6500" b="1" i="0" u="none" strike="noStrike" cap="none">
              <a:solidFill>
                <a:srgbClr val="0C0C0C"/>
              </a:solidFill>
              <a:latin typeface="Montserrat"/>
              <a:ea typeface="Montserrat"/>
              <a:cs typeface="Montserrat"/>
              <a:sym typeface="Montserrat"/>
            </a:endParaRPr>
          </a:p>
        </p:txBody>
      </p:sp>
      <p:pic>
        <p:nvPicPr>
          <p:cNvPr id="160" name="Google Shape;160;g29efc97083c_0_31"/>
          <p:cNvPicPr preferRelativeResize="0"/>
          <p:nvPr/>
        </p:nvPicPr>
        <p:blipFill rotWithShape="1">
          <a:blip r:embed="rId3">
            <a:alphaModFix/>
          </a:blip>
          <a:srcRect/>
          <a:stretch/>
        </p:blipFill>
        <p:spPr>
          <a:xfrm>
            <a:off x="583390" y="7587122"/>
            <a:ext cx="1430575" cy="126308"/>
          </a:xfrm>
          <a:prstGeom prst="rect">
            <a:avLst/>
          </a:prstGeom>
          <a:noFill/>
          <a:ln>
            <a:noFill/>
          </a:ln>
        </p:spPr>
      </p:pic>
      <p:pic>
        <p:nvPicPr>
          <p:cNvPr id="161" name="Google Shape;161;g29efc97083c_0_31"/>
          <p:cNvPicPr preferRelativeResize="0"/>
          <p:nvPr/>
        </p:nvPicPr>
        <p:blipFill rotWithShape="1">
          <a:blip r:embed="rId4">
            <a:alphaModFix/>
          </a:blip>
          <a:srcRect/>
          <a:stretch/>
        </p:blipFill>
        <p:spPr>
          <a:xfrm>
            <a:off x="9214925" y="218975"/>
            <a:ext cx="5800607" cy="1372800"/>
          </a:xfrm>
          <a:prstGeom prst="rect">
            <a:avLst/>
          </a:prstGeom>
          <a:noFill/>
          <a:ln>
            <a:noFill/>
          </a:ln>
        </p:spPr>
      </p:pic>
      <p:sp>
        <p:nvSpPr>
          <p:cNvPr id="162" name="Google Shape;162;g29efc97083c_0_31"/>
          <p:cNvSpPr txBox="1"/>
          <p:nvPr/>
        </p:nvSpPr>
        <p:spPr>
          <a:xfrm>
            <a:off x="465900" y="1781175"/>
            <a:ext cx="7701900" cy="3538200"/>
          </a:xfrm>
          <a:prstGeom prst="rect">
            <a:avLst/>
          </a:prstGeom>
          <a:noFill/>
          <a:ln>
            <a:noFill/>
          </a:ln>
        </p:spPr>
        <p:txBody>
          <a:bodyPr spcFirstLastPara="1" wrap="square" lIns="147725" tIns="147725" rIns="147725" bIns="147725" anchor="t" anchorCtr="0">
            <a:noAutofit/>
          </a:bodyPr>
          <a:lstStyle/>
          <a:p>
            <a:pPr marL="0" lvl="0" indent="0" algn="l" rtl="0">
              <a:spcBef>
                <a:spcPts val="0"/>
              </a:spcBef>
              <a:spcAft>
                <a:spcPts val="0"/>
              </a:spcAft>
              <a:buClr>
                <a:schemeClr val="dk1"/>
              </a:buClr>
              <a:buSzPts val="1100"/>
              <a:buFont typeface="Arial"/>
              <a:buNone/>
            </a:pPr>
            <a:endParaRPr sz="2800" dirty="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s-MX" sz="2800" dirty="0">
                <a:solidFill>
                  <a:srgbClr val="FF6A39"/>
                </a:solidFill>
                <a:latin typeface="Montserrat"/>
                <a:ea typeface="Montserrat"/>
                <a:cs typeface="Montserrat"/>
                <a:sym typeface="Montserrat"/>
              </a:rPr>
              <a:t>Ver comportamiento del turismo con filtros por países:</a:t>
            </a:r>
            <a:endParaRPr sz="2800" dirty="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dirty="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dirty="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dirty="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200" dirty="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100" b="0" i="0" u="none" strike="noStrike" cap="none" dirty="0">
              <a:solidFill>
                <a:srgbClr val="FF6A39"/>
              </a:solidFill>
              <a:latin typeface="Montserrat"/>
              <a:ea typeface="Montserrat"/>
              <a:cs typeface="Montserrat"/>
              <a:sym typeface="Montserrat"/>
            </a:endParaRPr>
          </a:p>
        </p:txBody>
      </p:sp>
      <p:cxnSp>
        <p:nvCxnSpPr>
          <p:cNvPr id="163" name="Google Shape;163;g29efc97083c_0_31"/>
          <p:cNvCxnSpPr/>
          <p:nvPr/>
        </p:nvCxnSpPr>
        <p:spPr>
          <a:xfrm>
            <a:off x="737128" y="1833320"/>
            <a:ext cx="2896800" cy="0"/>
          </a:xfrm>
          <a:prstGeom prst="straightConnector1">
            <a:avLst/>
          </a:prstGeom>
          <a:noFill/>
          <a:ln w="28575" cap="flat" cmpd="sng">
            <a:solidFill>
              <a:srgbClr val="FF6A39"/>
            </a:solidFill>
            <a:prstDash val="solid"/>
            <a:round/>
            <a:headEnd type="none" w="sm" len="sm"/>
            <a:tailEnd type="none" w="sm" len="sm"/>
          </a:ln>
        </p:spPr>
      </p:cxnSp>
      <p:sp>
        <p:nvSpPr>
          <p:cNvPr id="164" name="Google Shape;164;g29efc97083c_0_31"/>
          <p:cNvSpPr txBox="1"/>
          <p:nvPr/>
        </p:nvSpPr>
        <p:spPr>
          <a:xfrm>
            <a:off x="7478000" y="1781175"/>
            <a:ext cx="7701900" cy="3538200"/>
          </a:xfrm>
          <a:prstGeom prst="rect">
            <a:avLst/>
          </a:prstGeom>
          <a:noFill/>
          <a:ln>
            <a:noFill/>
          </a:ln>
        </p:spPr>
        <p:txBody>
          <a:bodyPr spcFirstLastPara="1" wrap="square" lIns="147725" tIns="147725" rIns="147725" bIns="147725" anchor="t" anchorCtr="0">
            <a:noAutofit/>
          </a:bodyPr>
          <a:lstStyle/>
          <a:p>
            <a:pPr marL="0" lvl="0" indent="0" algn="l" rtl="0">
              <a:spcBef>
                <a:spcPts val="0"/>
              </a:spcBef>
              <a:spcAft>
                <a:spcPts val="0"/>
              </a:spcAft>
              <a:buClr>
                <a:schemeClr val="dk1"/>
              </a:buClr>
              <a:buSzPts val="1100"/>
              <a:buFont typeface="Arial"/>
              <a:buNone/>
            </a:pPr>
            <a:endParaRPr sz="2800" dirty="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s-MX" sz="2800" dirty="0">
                <a:solidFill>
                  <a:srgbClr val="FF6A39"/>
                </a:solidFill>
                <a:latin typeface="Montserrat"/>
                <a:ea typeface="Montserrat"/>
                <a:cs typeface="Montserrat"/>
                <a:sym typeface="Montserrat"/>
              </a:rPr>
              <a:t>Ubicaciones de países con turistas en Japón en el período:</a:t>
            </a:r>
            <a:endParaRPr sz="2800" dirty="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dirty="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dirty="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dirty="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dirty="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dirty="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200" dirty="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100" b="0" i="0" u="none" strike="noStrike" cap="none" dirty="0">
              <a:solidFill>
                <a:srgbClr val="FF6A39"/>
              </a:solidFill>
              <a:latin typeface="Montserrat"/>
              <a:ea typeface="Montserrat"/>
              <a:cs typeface="Montserrat"/>
              <a:sym typeface="Montserrat"/>
            </a:endParaRPr>
          </a:p>
        </p:txBody>
      </p:sp>
      <p:pic>
        <p:nvPicPr>
          <p:cNvPr id="166" name="Google Shape;166;g29efc97083c_0_31"/>
          <p:cNvPicPr preferRelativeResize="0"/>
          <p:nvPr/>
        </p:nvPicPr>
        <p:blipFill>
          <a:blip r:embed="rId5">
            <a:alphaModFix/>
          </a:blip>
          <a:stretch>
            <a:fillRect/>
          </a:stretch>
        </p:blipFill>
        <p:spPr>
          <a:xfrm>
            <a:off x="8428649" y="3476656"/>
            <a:ext cx="5800601" cy="3317394"/>
          </a:xfrm>
          <a:prstGeom prst="rect">
            <a:avLst/>
          </a:prstGeom>
          <a:noFill/>
          <a:ln>
            <a:noFill/>
          </a:ln>
        </p:spPr>
      </p:pic>
      <p:pic>
        <p:nvPicPr>
          <p:cNvPr id="167" name="Google Shape;167;g29efc97083c_0_31"/>
          <p:cNvPicPr preferRelativeResize="0"/>
          <p:nvPr/>
        </p:nvPicPr>
        <p:blipFill rotWithShape="1">
          <a:blip r:embed="rId6">
            <a:alphaModFix/>
          </a:blip>
          <a:srcRect/>
          <a:stretch/>
        </p:blipFill>
        <p:spPr>
          <a:xfrm>
            <a:off x="13228775" y="5664175"/>
            <a:ext cx="1893750" cy="2315925"/>
          </a:xfrm>
          <a:prstGeom prst="rect">
            <a:avLst/>
          </a:prstGeom>
          <a:noFill/>
          <a:ln>
            <a:noFill/>
          </a:ln>
        </p:spPr>
      </p:pic>
      <p:pic>
        <p:nvPicPr>
          <p:cNvPr id="168" name="Google Shape;168;g29efc97083c_0_31"/>
          <p:cNvPicPr preferRelativeResize="0"/>
          <p:nvPr/>
        </p:nvPicPr>
        <p:blipFill rotWithShape="1">
          <a:blip r:embed="rId7">
            <a:alphaModFix amt="50000"/>
          </a:blip>
          <a:srcRect l="-33910" t="-27793" r="43795" b="47186"/>
          <a:stretch/>
        </p:blipFill>
        <p:spPr>
          <a:xfrm>
            <a:off x="11949975" y="5246211"/>
            <a:ext cx="3172550" cy="2675413"/>
          </a:xfrm>
          <a:prstGeom prst="rect">
            <a:avLst/>
          </a:prstGeom>
          <a:noFill/>
          <a:ln>
            <a:noFill/>
          </a:ln>
        </p:spPr>
      </p:pic>
      <p:pic>
        <p:nvPicPr>
          <p:cNvPr id="3" name="Imagen 2">
            <a:extLst>
              <a:ext uri="{FF2B5EF4-FFF2-40B4-BE49-F238E27FC236}">
                <a16:creationId xmlns:a16="http://schemas.microsoft.com/office/drawing/2014/main" id="{EB357D10-DF76-0987-5C57-F4960683C3FD}"/>
              </a:ext>
            </a:extLst>
          </p:cNvPr>
          <p:cNvPicPr>
            <a:picLocks noChangeAspect="1"/>
          </p:cNvPicPr>
          <p:nvPr/>
        </p:nvPicPr>
        <p:blipFill>
          <a:blip r:embed="rId8"/>
          <a:stretch>
            <a:fillRect/>
          </a:stretch>
        </p:blipFill>
        <p:spPr>
          <a:xfrm>
            <a:off x="247241" y="3397418"/>
            <a:ext cx="7288133" cy="30277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g29efc97083c_0_4"/>
          <p:cNvSpPr txBox="1"/>
          <p:nvPr/>
        </p:nvSpPr>
        <p:spPr>
          <a:xfrm>
            <a:off x="499576" y="604125"/>
            <a:ext cx="11450400" cy="1372800"/>
          </a:xfrm>
          <a:prstGeom prst="rect">
            <a:avLst/>
          </a:prstGeom>
          <a:noFill/>
          <a:ln>
            <a:noFill/>
          </a:ln>
        </p:spPr>
        <p:txBody>
          <a:bodyPr spcFirstLastPara="1" wrap="square" lIns="147725" tIns="147725" rIns="147725" bIns="147725" anchor="ctr" anchorCtr="0">
            <a:noAutofit/>
          </a:bodyPr>
          <a:lstStyle/>
          <a:p>
            <a:pPr marL="0" marR="0" lvl="0" indent="0" algn="l" rtl="0">
              <a:lnSpc>
                <a:spcPct val="100000"/>
              </a:lnSpc>
              <a:spcBef>
                <a:spcPts val="0"/>
              </a:spcBef>
              <a:spcAft>
                <a:spcPts val="0"/>
              </a:spcAft>
              <a:buClr>
                <a:srgbClr val="000000"/>
              </a:buClr>
              <a:buSzPts val="6500"/>
              <a:buFont typeface="Arial"/>
              <a:buNone/>
            </a:pPr>
            <a:r>
              <a:rPr lang="es-MX" sz="6500" b="1">
                <a:solidFill>
                  <a:srgbClr val="0C0C0C"/>
                </a:solidFill>
                <a:latin typeface="Montserrat"/>
                <a:ea typeface="Montserrat"/>
                <a:cs typeface="Montserrat"/>
                <a:sym typeface="Montserrat"/>
              </a:rPr>
              <a:t>Producto</a:t>
            </a:r>
            <a:endParaRPr sz="6500" b="1" i="0" u="none" strike="noStrike" cap="none">
              <a:solidFill>
                <a:srgbClr val="0C0C0C"/>
              </a:solidFill>
              <a:latin typeface="Montserrat"/>
              <a:ea typeface="Montserrat"/>
              <a:cs typeface="Montserrat"/>
              <a:sym typeface="Montserrat"/>
            </a:endParaRPr>
          </a:p>
        </p:txBody>
      </p:sp>
      <p:pic>
        <p:nvPicPr>
          <p:cNvPr id="174" name="Google Shape;174;g29efc97083c_0_4"/>
          <p:cNvPicPr preferRelativeResize="0"/>
          <p:nvPr/>
        </p:nvPicPr>
        <p:blipFill rotWithShape="1">
          <a:blip r:embed="rId3">
            <a:alphaModFix/>
          </a:blip>
          <a:srcRect/>
          <a:stretch/>
        </p:blipFill>
        <p:spPr>
          <a:xfrm>
            <a:off x="583390" y="7587122"/>
            <a:ext cx="1430575" cy="126308"/>
          </a:xfrm>
          <a:prstGeom prst="rect">
            <a:avLst/>
          </a:prstGeom>
          <a:noFill/>
          <a:ln>
            <a:noFill/>
          </a:ln>
        </p:spPr>
      </p:pic>
      <p:pic>
        <p:nvPicPr>
          <p:cNvPr id="175" name="Google Shape;175;g29efc97083c_0_4"/>
          <p:cNvPicPr preferRelativeResize="0"/>
          <p:nvPr/>
        </p:nvPicPr>
        <p:blipFill rotWithShape="1">
          <a:blip r:embed="rId4">
            <a:alphaModFix/>
          </a:blip>
          <a:srcRect/>
          <a:stretch/>
        </p:blipFill>
        <p:spPr>
          <a:xfrm>
            <a:off x="9214925" y="218975"/>
            <a:ext cx="5800607" cy="1372800"/>
          </a:xfrm>
          <a:prstGeom prst="rect">
            <a:avLst/>
          </a:prstGeom>
          <a:noFill/>
          <a:ln>
            <a:noFill/>
          </a:ln>
        </p:spPr>
      </p:pic>
      <p:sp>
        <p:nvSpPr>
          <p:cNvPr id="176" name="Google Shape;176;g29efc97083c_0_4"/>
          <p:cNvSpPr txBox="1"/>
          <p:nvPr/>
        </p:nvSpPr>
        <p:spPr>
          <a:xfrm>
            <a:off x="465900" y="1781175"/>
            <a:ext cx="7701900" cy="3538200"/>
          </a:xfrm>
          <a:prstGeom prst="rect">
            <a:avLst/>
          </a:prstGeom>
          <a:noFill/>
          <a:ln>
            <a:noFill/>
          </a:ln>
        </p:spPr>
        <p:txBody>
          <a:bodyPr spcFirstLastPara="1" wrap="square" lIns="147725" tIns="147725" rIns="147725" bIns="147725" anchor="t" anchorCtr="0">
            <a:noAutofit/>
          </a:bodyPr>
          <a:lstStyle/>
          <a:p>
            <a:pPr marL="0" lvl="0" indent="0" algn="l" rtl="0">
              <a:spcBef>
                <a:spcPts val="0"/>
              </a:spcBef>
              <a:spcAft>
                <a:spcPts val="0"/>
              </a:spcAft>
              <a:buClr>
                <a:schemeClr val="dk1"/>
              </a:buClr>
              <a:buSzPts val="1100"/>
              <a:buFont typeface="Arial"/>
              <a:buNone/>
            </a:pPr>
            <a:br>
              <a:rPr lang="es-MX" sz="2800">
                <a:solidFill>
                  <a:srgbClr val="FF6A39"/>
                </a:solidFill>
                <a:latin typeface="Montserrat"/>
                <a:ea typeface="Montserrat"/>
                <a:cs typeface="Montserrat"/>
                <a:sym typeface="Montserrat"/>
              </a:rPr>
            </a:br>
            <a:r>
              <a:rPr lang="es-MX" sz="2800">
                <a:solidFill>
                  <a:srgbClr val="FF6A39"/>
                </a:solidFill>
                <a:latin typeface="Montserrat"/>
                <a:ea typeface="Montserrat"/>
                <a:cs typeface="Montserrat"/>
                <a:sym typeface="Montserrat"/>
              </a:rPr>
              <a:t>Predicción de visitantes:</a:t>
            </a:r>
            <a:endParaRPr sz="280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2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100" b="0" i="0" u="none" strike="noStrike" cap="none">
              <a:solidFill>
                <a:srgbClr val="FF6A39"/>
              </a:solidFill>
              <a:latin typeface="Montserrat"/>
              <a:ea typeface="Montserrat"/>
              <a:cs typeface="Montserrat"/>
              <a:sym typeface="Montserrat"/>
            </a:endParaRPr>
          </a:p>
        </p:txBody>
      </p:sp>
      <p:cxnSp>
        <p:nvCxnSpPr>
          <p:cNvPr id="177" name="Google Shape;177;g29efc97083c_0_4"/>
          <p:cNvCxnSpPr/>
          <p:nvPr/>
        </p:nvCxnSpPr>
        <p:spPr>
          <a:xfrm>
            <a:off x="737128" y="1833320"/>
            <a:ext cx="2896800" cy="0"/>
          </a:xfrm>
          <a:prstGeom prst="straightConnector1">
            <a:avLst/>
          </a:prstGeom>
          <a:noFill/>
          <a:ln w="28575" cap="flat" cmpd="sng">
            <a:solidFill>
              <a:srgbClr val="FF6A39"/>
            </a:solidFill>
            <a:prstDash val="solid"/>
            <a:round/>
            <a:headEnd type="none" w="sm" len="sm"/>
            <a:tailEnd type="none" w="sm" len="sm"/>
          </a:ln>
        </p:spPr>
      </p:cxnSp>
      <p:pic>
        <p:nvPicPr>
          <p:cNvPr id="178" name="Google Shape;178;g29efc97083c_0_4"/>
          <p:cNvPicPr preferRelativeResize="0"/>
          <p:nvPr/>
        </p:nvPicPr>
        <p:blipFill>
          <a:blip r:embed="rId5">
            <a:alphaModFix/>
          </a:blip>
          <a:stretch>
            <a:fillRect/>
          </a:stretch>
        </p:blipFill>
        <p:spPr>
          <a:xfrm>
            <a:off x="140687" y="2932575"/>
            <a:ext cx="6607724" cy="2966500"/>
          </a:xfrm>
          <a:prstGeom prst="rect">
            <a:avLst/>
          </a:prstGeom>
          <a:noFill/>
          <a:ln>
            <a:noFill/>
          </a:ln>
        </p:spPr>
      </p:pic>
      <p:sp>
        <p:nvSpPr>
          <p:cNvPr id="179" name="Google Shape;179;g29efc97083c_0_4"/>
          <p:cNvSpPr txBox="1"/>
          <p:nvPr/>
        </p:nvSpPr>
        <p:spPr>
          <a:xfrm>
            <a:off x="7279950" y="1789075"/>
            <a:ext cx="7701900" cy="3538200"/>
          </a:xfrm>
          <a:prstGeom prst="rect">
            <a:avLst/>
          </a:prstGeom>
          <a:noFill/>
          <a:ln>
            <a:noFill/>
          </a:ln>
        </p:spPr>
        <p:txBody>
          <a:bodyPr spcFirstLastPara="1" wrap="square" lIns="147725" tIns="147725" rIns="147725" bIns="147725" anchor="t" anchorCtr="0">
            <a:noAutofit/>
          </a:bodyPr>
          <a:lstStyle/>
          <a:p>
            <a:pPr marL="0" lvl="0" indent="0" algn="l"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s-MX" sz="2800">
                <a:solidFill>
                  <a:srgbClr val="FF6A39"/>
                </a:solidFill>
                <a:latin typeface="Montserrat"/>
                <a:ea typeface="Montserrat"/>
                <a:cs typeface="Montserrat"/>
                <a:sym typeface="Montserrat"/>
              </a:rPr>
              <a:t>Datos de países con mayor número de visitantes en Japón:</a:t>
            </a:r>
            <a:endParaRPr sz="280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8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200">
              <a:solidFill>
                <a:srgbClr val="FF6A39"/>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sz="3100" b="0" i="0" u="none" strike="noStrike" cap="none">
              <a:solidFill>
                <a:srgbClr val="FF6A39"/>
              </a:solidFill>
              <a:latin typeface="Montserrat"/>
              <a:ea typeface="Montserrat"/>
              <a:cs typeface="Montserrat"/>
              <a:sym typeface="Montserrat"/>
            </a:endParaRPr>
          </a:p>
        </p:txBody>
      </p:sp>
      <p:pic>
        <p:nvPicPr>
          <p:cNvPr id="180" name="Google Shape;180;g29efc97083c_0_4"/>
          <p:cNvPicPr preferRelativeResize="0"/>
          <p:nvPr/>
        </p:nvPicPr>
        <p:blipFill>
          <a:blip r:embed="rId6">
            <a:alphaModFix/>
          </a:blip>
          <a:stretch>
            <a:fillRect/>
          </a:stretch>
        </p:blipFill>
        <p:spPr>
          <a:xfrm>
            <a:off x="7674467" y="3254190"/>
            <a:ext cx="6771425" cy="378836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886</Words>
  <Application>Microsoft Office PowerPoint</Application>
  <PresentationFormat>Personalizado</PresentationFormat>
  <Paragraphs>109</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Montserrat SemiBold</vt:lpstr>
      <vt:lpstr>Roboto</vt:lpstr>
      <vt:lpstr>Montserrat</vt:lpstr>
      <vt:lpstr>Arial</vt:lpstr>
      <vt:lpstr>Calibri</vt:lpstr>
      <vt:lpstr>Montserrat Medium</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Rafael Jimenez Orozco</cp:lastModifiedBy>
  <cp:revision>1</cp:revision>
  <dcterms:modified xsi:type="dcterms:W3CDTF">2023-11-28T01:13:52Z</dcterms:modified>
</cp:coreProperties>
</file>